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5"/>
  </p:notesMasterIdLst>
  <p:sldIdLst>
    <p:sldId id="314" r:id="rId2"/>
    <p:sldId id="322" r:id="rId3"/>
    <p:sldId id="326" r:id="rId4"/>
    <p:sldId id="335" r:id="rId5"/>
    <p:sldId id="327" r:id="rId6"/>
    <p:sldId id="332" r:id="rId7"/>
    <p:sldId id="323" r:id="rId8"/>
    <p:sldId id="342" r:id="rId9"/>
    <p:sldId id="325" r:id="rId10"/>
    <p:sldId id="324" r:id="rId11"/>
    <p:sldId id="334" r:id="rId12"/>
    <p:sldId id="333" r:id="rId13"/>
    <p:sldId id="339" r:id="rId14"/>
    <p:sldId id="336" r:id="rId15"/>
    <p:sldId id="340" r:id="rId16"/>
    <p:sldId id="341" r:id="rId17"/>
    <p:sldId id="315" r:id="rId18"/>
    <p:sldId id="337" r:id="rId19"/>
    <p:sldId id="338" r:id="rId20"/>
    <p:sldId id="328" r:id="rId21"/>
    <p:sldId id="316" r:id="rId22"/>
    <p:sldId id="330" r:id="rId23"/>
    <p:sldId id="331" r:id="rId24"/>
    <p:sldId id="329" r:id="rId25"/>
    <p:sldId id="317" r:id="rId26"/>
    <p:sldId id="318" r:id="rId27"/>
    <p:sldId id="319" r:id="rId28"/>
    <p:sldId id="321" r:id="rId29"/>
    <p:sldId id="320" r:id="rId30"/>
    <p:sldId id="279" r:id="rId31"/>
    <p:sldId id="280" r:id="rId32"/>
    <p:sldId id="281" r:id="rId33"/>
    <p:sldId id="299" r:id="rId34"/>
    <p:sldId id="298" r:id="rId35"/>
    <p:sldId id="293" r:id="rId36"/>
    <p:sldId id="294" r:id="rId37"/>
    <p:sldId id="296" r:id="rId38"/>
    <p:sldId id="297" r:id="rId39"/>
    <p:sldId id="283" r:id="rId40"/>
    <p:sldId id="284" r:id="rId41"/>
    <p:sldId id="343" r:id="rId42"/>
    <p:sldId id="344" r:id="rId43"/>
    <p:sldId id="285" r:id="rId44"/>
    <p:sldId id="345" r:id="rId45"/>
    <p:sldId id="286" r:id="rId46"/>
    <p:sldId id="346" r:id="rId47"/>
    <p:sldId id="287" r:id="rId48"/>
    <p:sldId id="347" r:id="rId49"/>
    <p:sldId id="288" r:id="rId50"/>
    <p:sldId id="348" r:id="rId51"/>
    <p:sldId id="289" r:id="rId52"/>
    <p:sldId id="290" r:id="rId53"/>
    <p:sldId id="292" r:id="rId54"/>
  </p:sldIdLst>
  <p:sldSz cx="9144000" cy="6858000" type="screen4x3"/>
  <p:notesSz cx="7315200" cy="96012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3300"/>
    <a:srgbClr val="000000"/>
    <a:srgbClr val="0000FF"/>
    <a:srgbClr val="000066"/>
    <a:srgbClr val="FB9703"/>
    <a:srgbClr val="66FF33"/>
    <a:srgbClr val="FF0000"/>
    <a:srgbClr val="CC0099"/>
    <a:srgbClr val="FF9900"/>
    <a:srgbClr val="ED273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5F89F56-939B-49DB-9BCE-AA9C4065BABD}" v="77" dt="2025-01-28T05:05:16.43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p:scale>
          <a:sx n="68" d="100"/>
          <a:sy n="68" d="100"/>
        </p:scale>
        <p:origin x="1240" y="96"/>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61" Type="http://schemas.microsoft.com/office/2015/10/relationships/revisionInfo" Target="revisionInfo.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rishna Warfade" userId="1bce5f9b04da9ca8" providerId="LiveId" clId="{A5F89F56-939B-49DB-9BCE-AA9C4065BABD}"/>
    <pc:docChg chg="undo custSel modSld">
      <pc:chgData name="Krishna Warfade" userId="1bce5f9b04da9ca8" providerId="LiveId" clId="{A5F89F56-939B-49DB-9BCE-AA9C4065BABD}" dt="2025-01-28T05:05:26.873" v="429" actId="20577"/>
      <pc:docMkLst>
        <pc:docMk/>
      </pc:docMkLst>
      <pc:sldChg chg="modSp mod">
        <pc:chgData name="Krishna Warfade" userId="1bce5f9b04da9ca8" providerId="LiveId" clId="{A5F89F56-939B-49DB-9BCE-AA9C4065BABD}" dt="2025-01-28T05:04:45.372" v="419" actId="1076"/>
        <pc:sldMkLst>
          <pc:docMk/>
          <pc:sldMk cId="0" sldId="279"/>
        </pc:sldMkLst>
        <pc:spChg chg="mod">
          <ac:chgData name="Krishna Warfade" userId="1bce5f9b04da9ca8" providerId="LiveId" clId="{A5F89F56-939B-49DB-9BCE-AA9C4065BABD}" dt="2025-01-28T05:04:45.372" v="419" actId="1076"/>
          <ac:spMkLst>
            <pc:docMk/>
            <pc:sldMk cId="0" sldId="279"/>
            <ac:spMk id="2" creationId="{8EEB4E65-888E-2046-7292-CB3C5C53A5C5}"/>
          </ac:spMkLst>
        </pc:spChg>
        <pc:spChg chg="mod">
          <ac:chgData name="Krishna Warfade" userId="1bce5f9b04da9ca8" providerId="LiveId" clId="{A5F89F56-939B-49DB-9BCE-AA9C4065BABD}" dt="2025-01-28T05:04:42.721" v="418" actId="1076"/>
          <ac:spMkLst>
            <pc:docMk/>
            <pc:sldMk cId="0" sldId="279"/>
            <ac:spMk id="4099" creationId="{3EA0A189-643A-0E74-7AE0-CD7DC851F853}"/>
          </ac:spMkLst>
        </pc:spChg>
      </pc:sldChg>
      <pc:sldChg chg="modSp mod">
        <pc:chgData name="Krishna Warfade" userId="1bce5f9b04da9ca8" providerId="LiveId" clId="{A5F89F56-939B-49DB-9BCE-AA9C4065BABD}" dt="2025-01-26T16:51:16.870" v="44" actId="20577"/>
        <pc:sldMkLst>
          <pc:docMk/>
          <pc:sldMk cId="0" sldId="280"/>
        </pc:sldMkLst>
        <pc:spChg chg="mod">
          <ac:chgData name="Krishna Warfade" userId="1bce5f9b04da9ca8" providerId="LiveId" clId="{A5F89F56-939B-49DB-9BCE-AA9C4065BABD}" dt="2025-01-26T16:51:14.688" v="43" actId="1076"/>
          <ac:spMkLst>
            <pc:docMk/>
            <pc:sldMk cId="0" sldId="280"/>
            <ac:spMk id="6146" creationId="{10EDC683-AC69-377C-38C1-D23A6DE20AD5}"/>
          </ac:spMkLst>
        </pc:spChg>
        <pc:spChg chg="mod">
          <ac:chgData name="Krishna Warfade" userId="1bce5f9b04da9ca8" providerId="LiveId" clId="{A5F89F56-939B-49DB-9BCE-AA9C4065BABD}" dt="2025-01-26T16:51:16.870" v="44" actId="20577"/>
          <ac:spMkLst>
            <pc:docMk/>
            <pc:sldMk cId="0" sldId="280"/>
            <ac:spMk id="6147" creationId="{97A1CC19-AC90-5A2B-64C2-DDD515911BA8}"/>
          </ac:spMkLst>
        </pc:spChg>
      </pc:sldChg>
      <pc:sldChg chg="modSp mod">
        <pc:chgData name="Krishna Warfade" userId="1bce5f9b04da9ca8" providerId="LiveId" clId="{A5F89F56-939B-49DB-9BCE-AA9C4065BABD}" dt="2025-01-28T05:05:26.873" v="429" actId="20577"/>
        <pc:sldMkLst>
          <pc:docMk/>
          <pc:sldMk cId="0" sldId="281"/>
        </pc:sldMkLst>
        <pc:spChg chg="mod">
          <ac:chgData name="Krishna Warfade" userId="1bce5f9b04da9ca8" providerId="LiveId" clId="{A5F89F56-939B-49DB-9BCE-AA9C4065BABD}" dt="2025-01-28T05:05:12.803" v="425" actId="1076"/>
          <ac:spMkLst>
            <pc:docMk/>
            <pc:sldMk cId="0" sldId="281"/>
            <ac:spMk id="8194" creationId="{93617265-4FB7-5380-C576-C75720987DCF}"/>
          </ac:spMkLst>
        </pc:spChg>
        <pc:spChg chg="mod">
          <ac:chgData name="Krishna Warfade" userId="1bce5f9b04da9ca8" providerId="LiveId" clId="{A5F89F56-939B-49DB-9BCE-AA9C4065BABD}" dt="2025-01-28T05:05:26.873" v="429" actId="20577"/>
          <ac:spMkLst>
            <pc:docMk/>
            <pc:sldMk cId="0" sldId="281"/>
            <ac:spMk id="8195" creationId="{94078E28-968F-0F5A-EEDA-AE1C3D530389}"/>
          </ac:spMkLst>
        </pc:spChg>
      </pc:sldChg>
      <pc:sldChg chg="modSp mod">
        <pc:chgData name="Krishna Warfade" userId="1bce5f9b04da9ca8" providerId="LiveId" clId="{A5F89F56-939B-49DB-9BCE-AA9C4065BABD}" dt="2025-01-26T16:53:28.244" v="67" actId="1076"/>
        <pc:sldMkLst>
          <pc:docMk/>
          <pc:sldMk cId="0" sldId="283"/>
        </pc:sldMkLst>
        <pc:spChg chg="mod">
          <ac:chgData name="Krishna Warfade" userId="1bce5f9b04da9ca8" providerId="LiveId" clId="{A5F89F56-939B-49DB-9BCE-AA9C4065BABD}" dt="2025-01-26T16:53:25.610" v="66" actId="1076"/>
          <ac:spMkLst>
            <pc:docMk/>
            <pc:sldMk cId="0" sldId="283"/>
            <ac:spMk id="16386" creationId="{A3B19D88-9079-501F-561A-50A30C5D57C4}"/>
          </ac:spMkLst>
        </pc:spChg>
        <pc:spChg chg="mod">
          <ac:chgData name="Krishna Warfade" userId="1bce5f9b04da9ca8" providerId="LiveId" clId="{A5F89F56-939B-49DB-9BCE-AA9C4065BABD}" dt="2025-01-26T16:53:28.244" v="67" actId="1076"/>
          <ac:spMkLst>
            <pc:docMk/>
            <pc:sldMk cId="0" sldId="283"/>
            <ac:spMk id="16387" creationId="{0CDD8885-17C1-E65D-066E-B4D8944FE0F5}"/>
          </ac:spMkLst>
        </pc:spChg>
      </pc:sldChg>
      <pc:sldChg chg="modSp mod">
        <pc:chgData name="Krishna Warfade" userId="1bce5f9b04da9ca8" providerId="LiveId" clId="{A5F89F56-939B-49DB-9BCE-AA9C4065BABD}" dt="2025-01-26T16:53:52.310" v="68" actId="1076"/>
        <pc:sldMkLst>
          <pc:docMk/>
          <pc:sldMk cId="0" sldId="284"/>
        </pc:sldMkLst>
        <pc:spChg chg="mod">
          <ac:chgData name="Krishna Warfade" userId="1bce5f9b04da9ca8" providerId="LiveId" clId="{A5F89F56-939B-49DB-9BCE-AA9C4065BABD}" dt="2025-01-26T01:09:52.814" v="26" actId="1076"/>
          <ac:spMkLst>
            <pc:docMk/>
            <pc:sldMk cId="0" sldId="284"/>
            <ac:spMk id="17410" creationId="{919353E5-2221-00A6-1025-C7D1B19A0033}"/>
          </ac:spMkLst>
        </pc:spChg>
        <pc:spChg chg="mod">
          <ac:chgData name="Krishna Warfade" userId="1bce5f9b04da9ca8" providerId="LiveId" clId="{A5F89F56-939B-49DB-9BCE-AA9C4065BABD}" dt="2025-01-26T16:53:52.310" v="68" actId="1076"/>
          <ac:spMkLst>
            <pc:docMk/>
            <pc:sldMk cId="0" sldId="284"/>
            <ac:spMk id="17411" creationId="{884423B4-16E7-5A53-35B4-37E3CE31DD18}"/>
          </ac:spMkLst>
        </pc:spChg>
      </pc:sldChg>
      <pc:sldChg chg="modSp mod">
        <pc:chgData name="Krishna Warfade" userId="1bce5f9b04da9ca8" providerId="LiveId" clId="{A5F89F56-939B-49DB-9BCE-AA9C4065BABD}" dt="2025-01-26T16:54:01.373" v="69" actId="13926"/>
        <pc:sldMkLst>
          <pc:docMk/>
          <pc:sldMk cId="0" sldId="285"/>
        </pc:sldMkLst>
        <pc:spChg chg="mod">
          <ac:chgData name="Krishna Warfade" userId="1bce5f9b04da9ca8" providerId="LiveId" clId="{A5F89F56-939B-49DB-9BCE-AA9C4065BABD}" dt="2025-01-26T16:54:01.373" v="69" actId="13926"/>
          <ac:spMkLst>
            <pc:docMk/>
            <pc:sldMk cId="0" sldId="285"/>
            <ac:spMk id="18434" creationId="{80808F37-FD04-1610-1E16-C5C05E1AC86F}"/>
          </ac:spMkLst>
        </pc:spChg>
      </pc:sldChg>
      <pc:sldChg chg="modSp">
        <pc:chgData name="Krishna Warfade" userId="1bce5f9b04da9ca8" providerId="LiveId" clId="{A5F89F56-939B-49DB-9BCE-AA9C4065BABD}" dt="2025-01-26T01:11:02.660" v="27" actId="1076"/>
        <pc:sldMkLst>
          <pc:docMk/>
          <pc:sldMk cId="0" sldId="286"/>
        </pc:sldMkLst>
        <pc:spChg chg="mod">
          <ac:chgData name="Krishna Warfade" userId="1bce5f9b04da9ca8" providerId="LiveId" clId="{A5F89F56-939B-49DB-9BCE-AA9C4065BABD}" dt="2025-01-26T01:11:02.660" v="27" actId="1076"/>
          <ac:spMkLst>
            <pc:docMk/>
            <pc:sldMk cId="0" sldId="286"/>
            <ac:spMk id="19458" creationId="{743354F2-F968-9DA1-CE5F-D95220D0F372}"/>
          </ac:spMkLst>
        </pc:spChg>
      </pc:sldChg>
      <pc:sldChg chg="modSp mod">
        <pc:chgData name="Krishna Warfade" userId="1bce5f9b04da9ca8" providerId="LiveId" clId="{A5F89F56-939B-49DB-9BCE-AA9C4065BABD}" dt="2025-01-26T16:54:51.655" v="82" actId="20577"/>
        <pc:sldMkLst>
          <pc:docMk/>
          <pc:sldMk cId="0" sldId="287"/>
        </pc:sldMkLst>
        <pc:spChg chg="mod">
          <ac:chgData name="Krishna Warfade" userId="1bce5f9b04da9ca8" providerId="LiveId" clId="{A5F89F56-939B-49DB-9BCE-AA9C4065BABD}" dt="2025-01-26T16:54:51.655" v="82" actId="20577"/>
          <ac:spMkLst>
            <pc:docMk/>
            <pc:sldMk cId="0" sldId="287"/>
            <ac:spMk id="20482" creationId="{145AD7BB-675B-1739-38A9-1A15DB3C785C}"/>
          </ac:spMkLst>
        </pc:spChg>
      </pc:sldChg>
      <pc:sldChg chg="modSp mod">
        <pc:chgData name="Krishna Warfade" userId="1bce5f9b04da9ca8" providerId="LiveId" clId="{A5F89F56-939B-49DB-9BCE-AA9C4065BABD}" dt="2025-01-26T16:55:50.130" v="94" actId="20577"/>
        <pc:sldMkLst>
          <pc:docMk/>
          <pc:sldMk cId="0" sldId="288"/>
        </pc:sldMkLst>
        <pc:spChg chg="mod">
          <ac:chgData name="Krishna Warfade" userId="1bce5f9b04da9ca8" providerId="LiveId" clId="{A5F89F56-939B-49DB-9BCE-AA9C4065BABD}" dt="2025-01-26T16:55:50.130" v="94" actId="20577"/>
          <ac:spMkLst>
            <pc:docMk/>
            <pc:sldMk cId="0" sldId="288"/>
            <ac:spMk id="21506" creationId="{B300CE9B-E543-4BB9-63ED-9FD2C9B13873}"/>
          </ac:spMkLst>
        </pc:spChg>
      </pc:sldChg>
      <pc:sldChg chg="modSp mod">
        <pc:chgData name="Krishna Warfade" userId="1bce5f9b04da9ca8" providerId="LiveId" clId="{A5F89F56-939B-49DB-9BCE-AA9C4065BABD}" dt="2025-01-26T16:58:25.766" v="113" actId="13926"/>
        <pc:sldMkLst>
          <pc:docMk/>
          <pc:sldMk cId="0" sldId="290"/>
        </pc:sldMkLst>
        <pc:spChg chg="mod">
          <ac:chgData name="Krishna Warfade" userId="1bce5f9b04da9ca8" providerId="LiveId" clId="{A5F89F56-939B-49DB-9BCE-AA9C4065BABD}" dt="2025-01-26T16:58:25.766" v="113" actId="13926"/>
          <ac:spMkLst>
            <pc:docMk/>
            <pc:sldMk cId="0" sldId="290"/>
            <ac:spMk id="23554" creationId="{75DBEFA6-DCB9-959C-1E37-8C37DDE928A0}"/>
          </ac:spMkLst>
        </pc:spChg>
        <pc:spChg chg="mod">
          <ac:chgData name="Krishna Warfade" userId="1bce5f9b04da9ca8" providerId="LiveId" clId="{A5F89F56-939B-49DB-9BCE-AA9C4065BABD}" dt="2025-01-26T16:57:50.524" v="104" actId="1076"/>
          <ac:spMkLst>
            <pc:docMk/>
            <pc:sldMk cId="0" sldId="290"/>
            <ac:spMk id="23555" creationId="{178234A0-0AEF-A632-5887-DA1D8B2B9103}"/>
          </ac:spMkLst>
        </pc:spChg>
      </pc:sldChg>
      <pc:sldChg chg="modSp">
        <pc:chgData name="Krishna Warfade" userId="1bce5f9b04da9ca8" providerId="LiveId" clId="{A5F89F56-939B-49DB-9BCE-AA9C4065BABD}" dt="2025-01-26T16:58:39.313" v="114" actId="1076"/>
        <pc:sldMkLst>
          <pc:docMk/>
          <pc:sldMk cId="0" sldId="292"/>
        </pc:sldMkLst>
        <pc:picChg chg="mod">
          <ac:chgData name="Krishna Warfade" userId="1bce5f9b04da9ca8" providerId="LiveId" clId="{A5F89F56-939B-49DB-9BCE-AA9C4065BABD}" dt="2025-01-26T16:58:39.313" v="114" actId="1076"/>
          <ac:picMkLst>
            <pc:docMk/>
            <pc:sldMk cId="0" sldId="292"/>
            <ac:picMk id="24579" creationId="{0EA94DA2-D8A7-9776-B0A7-6C0FB18ACEC0}"/>
          </ac:picMkLst>
        </pc:picChg>
      </pc:sldChg>
      <pc:sldChg chg="modSp">
        <pc:chgData name="Krishna Warfade" userId="1bce5f9b04da9ca8" providerId="LiveId" clId="{A5F89F56-939B-49DB-9BCE-AA9C4065BABD}" dt="2025-01-27T01:44:28.161" v="140" actId="1076"/>
        <pc:sldMkLst>
          <pc:docMk/>
          <pc:sldMk cId="0" sldId="293"/>
        </pc:sldMkLst>
        <pc:spChg chg="mod">
          <ac:chgData name="Krishna Warfade" userId="1bce5f9b04da9ca8" providerId="LiveId" clId="{A5F89F56-939B-49DB-9BCE-AA9C4065BABD}" dt="2025-01-27T01:43:58.360" v="132" actId="1076"/>
          <ac:spMkLst>
            <pc:docMk/>
            <pc:sldMk cId="0" sldId="293"/>
            <ac:spMk id="12291" creationId="{1AE9307C-2CD3-FA25-4880-992F0A32BA72}"/>
          </ac:spMkLst>
        </pc:spChg>
        <pc:spChg chg="mod">
          <ac:chgData name="Krishna Warfade" userId="1bce5f9b04da9ca8" providerId="LiveId" clId="{A5F89F56-939B-49DB-9BCE-AA9C4065BABD}" dt="2025-01-27T01:44:20.872" v="138" actId="1076"/>
          <ac:spMkLst>
            <pc:docMk/>
            <pc:sldMk cId="0" sldId="293"/>
            <ac:spMk id="12292" creationId="{FDC9BADB-6147-FCDA-D89A-2C2936FAAD70}"/>
          </ac:spMkLst>
        </pc:spChg>
        <pc:spChg chg="mod">
          <ac:chgData name="Krishna Warfade" userId="1bce5f9b04da9ca8" providerId="LiveId" clId="{A5F89F56-939B-49DB-9BCE-AA9C4065BABD}" dt="2025-01-27T01:44:24.821" v="139" actId="1076"/>
          <ac:spMkLst>
            <pc:docMk/>
            <pc:sldMk cId="0" sldId="293"/>
            <ac:spMk id="12293" creationId="{8A47B90E-93E5-B46F-844A-BC64829EBD49}"/>
          </ac:spMkLst>
        </pc:spChg>
        <pc:picChg chg="mod">
          <ac:chgData name="Krishna Warfade" userId="1bce5f9b04da9ca8" providerId="LiveId" clId="{A5F89F56-939B-49DB-9BCE-AA9C4065BABD}" dt="2025-01-27T01:44:28.161" v="140" actId="1076"/>
          <ac:picMkLst>
            <pc:docMk/>
            <pc:sldMk cId="0" sldId="293"/>
            <ac:picMk id="12290" creationId="{0DBE48D0-D934-32A7-E910-3D6A0089B6B5}"/>
          </ac:picMkLst>
        </pc:picChg>
      </pc:sldChg>
      <pc:sldChg chg="modSp mod">
        <pc:chgData name="Krishna Warfade" userId="1bce5f9b04da9ca8" providerId="LiveId" clId="{A5F89F56-939B-49DB-9BCE-AA9C4065BABD}" dt="2025-01-27T02:43:47.417" v="372" actId="20577"/>
        <pc:sldMkLst>
          <pc:docMk/>
          <pc:sldMk cId="0" sldId="294"/>
        </pc:sldMkLst>
        <pc:spChg chg="mod">
          <ac:chgData name="Krishna Warfade" userId="1bce5f9b04da9ca8" providerId="LiveId" clId="{A5F89F56-939B-49DB-9BCE-AA9C4065BABD}" dt="2025-01-27T02:43:47.417" v="372" actId="20577"/>
          <ac:spMkLst>
            <pc:docMk/>
            <pc:sldMk cId="0" sldId="294"/>
            <ac:spMk id="13314" creationId="{6C0B0C15-D11D-02CD-D7C0-F49C08A2C297}"/>
          </ac:spMkLst>
        </pc:spChg>
      </pc:sldChg>
      <pc:sldChg chg="modSp mod">
        <pc:chgData name="Krishna Warfade" userId="1bce5f9b04da9ca8" providerId="LiveId" clId="{A5F89F56-939B-49DB-9BCE-AA9C4065BABD}" dt="2025-01-26T16:52:20.938" v="55" actId="1076"/>
        <pc:sldMkLst>
          <pc:docMk/>
          <pc:sldMk cId="0" sldId="296"/>
        </pc:sldMkLst>
        <pc:spChg chg="mod">
          <ac:chgData name="Krishna Warfade" userId="1bce5f9b04da9ca8" providerId="LiveId" clId="{A5F89F56-939B-49DB-9BCE-AA9C4065BABD}" dt="2025-01-26T16:52:20.938" v="55" actId="1076"/>
          <ac:spMkLst>
            <pc:docMk/>
            <pc:sldMk cId="0" sldId="296"/>
            <ac:spMk id="14342" creationId="{445F2B02-32AE-93DE-D82B-B70F14B95BAB}"/>
          </ac:spMkLst>
        </pc:spChg>
        <pc:picChg chg="mod">
          <ac:chgData name="Krishna Warfade" userId="1bce5f9b04da9ca8" providerId="LiveId" clId="{A5F89F56-939B-49DB-9BCE-AA9C4065BABD}" dt="2025-01-26T01:02:30.727" v="8" actId="1076"/>
          <ac:picMkLst>
            <pc:docMk/>
            <pc:sldMk cId="0" sldId="296"/>
            <ac:picMk id="14339" creationId="{D1A39FBD-8490-4B7B-E294-9B318FF54528}"/>
          </ac:picMkLst>
        </pc:picChg>
      </pc:sldChg>
      <pc:sldChg chg="modSp mod">
        <pc:chgData name="Krishna Warfade" userId="1bce5f9b04da9ca8" providerId="LiveId" clId="{A5F89F56-939B-49DB-9BCE-AA9C4065BABD}" dt="2025-01-26T16:53:03.516" v="58" actId="20577"/>
        <pc:sldMkLst>
          <pc:docMk/>
          <pc:sldMk cId="0" sldId="297"/>
        </pc:sldMkLst>
        <pc:spChg chg="mod">
          <ac:chgData name="Krishna Warfade" userId="1bce5f9b04da9ca8" providerId="LiveId" clId="{A5F89F56-939B-49DB-9BCE-AA9C4065BABD}" dt="2025-01-26T16:53:03.516" v="58" actId="20577"/>
          <ac:spMkLst>
            <pc:docMk/>
            <pc:sldMk cId="0" sldId="297"/>
            <ac:spMk id="15362" creationId="{45568B90-890B-3C2B-CCFD-13C1E094325A}"/>
          </ac:spMkLst>
        </pc:spChg>
      </pc:sldChg>
      <pc:sldChg chg="modSp">
        <pc:chgData name="Krishna Warfade" userId="1bce5f9b04da9ca8" providerId="LiveId" clId="{A5F89F56-939B-49DB-9BCE-AA9C4065BABD}" dt="2025-01-27T01:43:27.734" v="131" actId="1076"/>
        <pc:sldMkLst>
          <pc:docMk/>
          <pc:sldMk cId="0" sldId="298"/>
        </pc:sldMkLst>
        <pc:picChg chg="mod">
          <ac:chgData name="Krishna Warfade" userId="1bce5f9b04da9ca8" providerId="LiveId" clId="{A5F89F56-939B-49DB-9BCE-AA9C4065BABD}" dt="2025-01-27T01:43:22.862" v="130" actId="1076"/>
          <ac:picMkLst>
            <pc:docMk/>
            <pc:sldMk cId="0" sldId="298"/>
            <ac:picMk id="11266" creationId="{CAD62257-6587-ADBC-4973-BDB6A6823C1C}"/>
          </ac:picMkLst>
        </pc:picChg>
        <pc:picChg chg="mod">
          <ac:chgData name="Krishna Warfade" userId="1bce5f9b04da9ca8" providerId="LiveId" clId="{A5F89F56-939B-49DB-9BCE-AA9C4065BABD}" dt="2025-01-27T01:43:27.734" v="131" actId="1076"/>
          <ac:picMkLst>
            <pc:docMk/>
            <pc:sldMk cId="0" sldId="298"/>
            <ac:picMk id="11267" creationId="{D04D451E-11D7-D097-D529-08F04503891F}"/>
          </ac:picMkLst>
        </pc:picChg>
      </pc:sldChg>
      <pc:sldChg chg="modSp mod">
        <pc:chgData name="Krishna Warfade" userId="1bce5f9b04da9ca8" providerId="LiveId" clId="{A5F89F56-939B-49DB-9BCE-AA9C4065BABD}" dt="2025-01-28T03:43:19.034" v="389" actId="20577"/>
        <pc:sldMkLst>
          <pc:docMk/>
          <pc:sldMk cId="2235132738" sldId="314"/>
        </pc:sldMkLst>
        <pc:spChg chg="mod">
          <ac:chgData name="Krishna Warfade" userId="1bce5f9b04da9ca8" providerId="LiveId" clId="{A5F89F56-939B-49DB-9BCE-AA9C4065BABD}" dt="2025-01-28T03:43:19.034" v="389" actId="20577"/>
          <ac:spMkLst>
            <pc:docMk/>
            <pc:sldMk cId="2235132738" sldId="314"/>
            <ac:spMk id="14" creationId="{692522CC-E201-84A2-7A73-F744F4471610}"/>
          </ac:spMkLst>
        </pc:spChg>
        <pc:picChg chg="mod">
          <ac:chgData name="Krishna Warfade" userId="1bce5f9b04da9ca8" providerId="LiveId" clId="{A5F89F56-939B-49DB-9BCE-AA9C4065BABD}" dt="2025-01-28T03:42:42.850" v="374" actId="1076"/>
          <ac:picMkLst>
            <pc:docMk/>
            <pc:sldMk cId="2235132738" sldId="314"/>
            <ac:picMk id="6" creationId="{43D16391-D57D-2B85-6025-29C34C2C81DD}"/>
          </ac:picMkLst>
        </pc:picChg>
      </pc:sldChg>
      <pc:sldChg chg="modSp mod">
        <pc:chgData name="Krishna Warfade" userId="1bce5f9b04da9ca8" providerId="LiveId" clId="{A5F89F56-939B-49DB-9BCE-AA9C4065BABD}" dt="2025-01-26T16:50:20.377" v="38" actId="1076"/>
        <pc:sldMkLst>
          <pc:docMk/>
          <pc:sldMk cId="2164492130" sldId="319"/>
        </pc:sldMkLst>
        <pc:spChg chg="mod">
          <ac:chgData name="Krishna Warfade" userId="1bce5f9b04da9ca8" providerId="LiveId" clId="{A5F89F56-939B-49DB-9BCE-AA9C4065BABD}" dt="2025-01-26T16:50:20.377" v="38" actId="1076"/>
          <ac:spMkLst>
            <pc:docMk/>
            <pc:sldMk cId="2164492130" sldId="319"/>
            <ac:spMk id="2" creationId="{F1DF2997-43DD-7A3D-F9CB-09A440141069}"/>
          </ac:spMkLst>
        </pc:spChg>
        <pc:picChg chg="mod">
          <ac:chgData name="Krishna Warfade" userId="1bce5f9b04da9ca8" providerId="LiveId" clId="{A5F89F56-939B-49DB-9BCE-AA9C4065BABD}" dt="2025-01-26T16:50:17.054" v="37" actId="1076"/>
          <ac:picMkLst>
            <pc:docMk/>
            <pc:sldMk cId="2164492130" sldId="319"/>
            <ac:picMk id="1026" creationId="{AFFD097A-689E-9462-C5CF-919226FD5F02}"/>
          </ac:picMkLst>
        </pc:picChg>
      </pc:sldChg>
      <pc:sldChg chg="modSp">
        <pc:chgData name="Krishna Warfade" userId="1bce5f9b04da9ca8" providerId="LiveId" clId="{A5F89F56-939B-49DB-9BCE-AA9C4065BABD}" dt="2025-01-28T04:31:18.185" v="391"/>
        <pc:sldMkLst>
          <pc:docMk/>
          <pc:sldMk cId="3415039273" sldId="325"/>
        </pc:sldMkLst>
        <pc:graphicFrameChg chg="mod">
          <ac:chgData name="Krishna Warfade" userId="1bce5f9b04da9ca8" providerId="LiveId" clId="{A5F89F56-939B-49DB-9BCE-AA9C4065BABD}" dt="2025-01-28T04:31:18.185" v="391"/>
          <ac:graphicFrameMkLst>
            <pc:docMk/>
            <pc:sldMk cId="3415039273" sldId="325"/>
            <ac:graphicFrameMk id="2" creationId="{A2E180C9-EC26-2203-015F-116F668BEDAE}"/>
          </ac:graphicFrameMkLst>
        </pc:graphicFrameChg>
        <pc:graphicFrameChg chg="mod">
          <ac:chgData name="Krishna Warfade" userId="1bce5f9b04da9ca8" providerId="LiveId" clId="{A5F89F56-939B-49DB-9BCE-AA9C4065BABD}" dt="2025-01-28T04:31:17.291" v="390"/>
          <ac:graphicFrameMkLst>
            <pc:docMk/>
            <pc:sldMk cId="3415039273" sldId="325"/>
            <ac:graphicFrameMk id="4" creationId="{C863BE18-0553-2855-056D-52D639992438}"/>
          </ac:graphicFrameMkLst>
        </pc:graphicFrameChg>
      </pc:sldChg>
      <pc:sldChg chg="modSp mod">
        <pc:chgData name="Krishna Warfade" userId="1bce5f9b04da9ca8" providerId="LiveId" clId="{A5F89F56-939B-49DB-9BCE-AA9C4065BABD}" dt="2025-01-27T01:12:38.859" v="122" actId="1076"/>
        <pc:sldMkLst>
          <pc:docMk/>
          <pc:sldMk cId="997648185" sldId="334"/>
        </pc:sldMkLst>
        <pc:spChg chg="mod">
          <ac:chgData name="Krishna Warfade" userId="1bce5f9b04da9ca8" providerId="LiveId" clId="{A5F89F56-939B-49DB-9BCE-AA9C4065BABD}" dt="2025-01-27T01:12:38.859" v="122" actId="1076"/>
          <ac:spMkLst>
            <pc:docMk/>
            <pc:sldMk cId="997648185" sldId="334"/>
            <ac:spMk id="2" creationId="{ED698A47-B321-A508-A01E-BBE1B4D67D42}"/>
          </ac:spMkLst>
        </pc:spChg>
        <pc:picChg chg="mod">
          <ac:chgData name="Krishna Warfade" userId="1bce5f9b04da9ca8" providerId="LiveId" clId="{A5F89F56-939B-49DB-9BCE-AA9C4065BABD}" dt="2025-01-27T01:12:35.441" v="121" actId="1076"/>
          <ac:picMkLst>
            <pc:docMk/>
            <pc:sldMk cId="997648185" sldId="334"/>
            <ac:picMk id="10242" creationId="{3D00D9F7-AC9E-B7B8-5A66-EFFF05126E25}"/>
          </ac:picMkLst>
        </pc:picChg>
      </pc:sldChg>
      <pc:sldChg chg="modSp mod">
        <pc:chgData name="Krishna Warfade" userId="1bce5f9b04da9ca8" providerId="LiveId" clId="{A5F89F56-939B-49DB-9BCE-AA9C4065BABD}" dt="2025-01-28T04:34:53.954" v="407" actId="14100"/>
        <pc:sldMkLst>
          <pc:docMk/>
          <pc:sldMk cId="596948762" sldId="336"/>
        </pc:sldMkLst>
        <pc:graphicFrameChg chg="mod">
          <ac:chgData name="Krishna Warfade" userId="1bce5f9b04da9ca8" providerId="LiveId" clId="{A5F89F56-939B-49DB-9BCE-AA9C4065BABD}" dt="2025-01-28T04:34:00.231" v="396" actId="1076"/>
          <ac:graphicFrameMkLst>
            <pc:docMk/>
            <pc:sldMk cId="596948762" sldId="336"/>
            <ac:graphicFrameMk id="4" creationId="{396A36DF-88A1-70AE-34C5-2D9BCF6B9129}"/>
          </ac:graphicFrameMkLst>
        </pc:graphicFrameChg>
        <pc:graphicFrameChg chg="mod modGraphic">
          <ac:chgData name="Krishna Warfade" userId="1bce5f9b04da9ca8" providerId="LiveId" clId="{A5F89F56-939B-49DB-9BCE-AA9C4065BABD}" dt="2025-01-28T04:34:53.954" v="407" actId="14100"/>
          <ac:graphicFrameMkLst>
            <pc:docMk/>
            <pc:sldMk cId="596948762" sldId="336"/>
            <ac:graphicFrameMk id="5" creationId="{A012EFA4-10FF-CDA2-DC34-1AB79E01B76C}"/>
          </ac:graphicFrameMkLst>
        </pc:graphicFrameChg>
      </pc:sldChg>
      <pc:sldChg chg="modSp mod">
        <pc:chgData name="Krishna Warfade" userId="1bce5f9b04da9ca8" providerId="LiveId" clId="{A5F89F56-939B-49DB-9BCE-AA9C4065BABD}" dt="2025-01-26T00:57:39.766" v="5" actId="1076"/>
        <pc:sldMkLst>
          <pc:docMk/>
          <pc:sldMk cId="1377337738" sldId="337"/>
        </pc:sldMkLst>
        <pc:graphicFrameChg chg="mod modGraphic">
          <ac:chgData name="Krishna Warfade" userId="1bce5f9b04da9ca8" providerId="LiveId" clId="{A5F89F56-939B-49DB-9BCE-AA9C4065BABD}" dt="2025-01-26T00:57:39.766" v="5" actId="1076"/>
          <ac:graphicFrameMkLst>
            <pc:docMk/>
            <pc:sldMk cId="1377337738" sldId="337"/>
            <ac:graphicFrameMk id="4" creationId="{CAF811E7-CB74-83C2-4519-8E91E541DBBA}"/>
          </ac:graphicFrameMkLst>
        </pc:graphicFrameChg>
      </pc:sldChg>
      <pc:sldChg chg="modSp mod">
        <pc:chgData name="Krishna Warfade" userId="1bce5f9b04da9ca8" providerId="LiveId" clId="{A5F89F56-939B-49DB-9BCE-AA9C4065BABD}" dt="2025-01-27T01:14:17.884" v="129" actId="1076"/>
        <pc:sldMkLst>
          <pc:docMk/>
          <pc:sldMk cId="1008801954" sldId="339"/>
        </pc:sldMkLst>
        <pc:spChg chg="mod">
          <ac:chgData name="Krishna Warfade" userId="1bce5f9b04da9ca8" providerId="LiveId" clId="{A5F89F56-939B-49DB-9BCE-AA9C4065BABD}" dt="2025-01-27T01:14:17.884" v="129" actId="1076"/>
          <ac:spMkLst>
            <pc:docMk/>
            <pc:sldMk cId="1008801954" sldId="339"/>
            <ac:spMk id="2" creationId="{4372EE20-F035-29AA-A991-1A6AFBD84589}"/>
          </ac:spMkLst>
        </pc:spChg>
        <pc:spChg chg="mod">
          <ac:chgData name="Krishna Warfade" userId="1bce5f9b04da9ca8" providerId="LiveId" clId="{A5F89F56-939B-49DB-9BCE-AA9C4065BABD}" dt="2025-01-27T01:14:00.379" v="125" actId="1076"/>
          <ac:spMkLst>
            <pc:docMk/>
            <pc:sldMk cId="1008801954" sldId="339"/>
            <ac:spMk id="3" creationId="{02D31A40-76D8-27BF-B321-45DDD716112A}"/>
          </ac:spMkLst>
        </pc:spChg>
        <pc:picChg chg="mod">
          <ac:chgData name="Krishna Warfade" userId="1bce5f9b04da9ca8" providerId="LiveId" clId="{A5F89F56-939B-49DB-9BCE-AA9C4065BABD}" dt="2025-01-27T01:13:56.996" v="124" actId="1076"/>
          <ac:picMkLst>
            <pc:docMk/>
            <pc:sldMk cId="1008801954" sldId="339"/>
            <ac:picMk id="1026" creationId="{57748CD5-ABE6-2BFE-EDC7-E7E24A91455D}"/>
          </ac:picMkLst>
        </pc:picChg>
      </pc:sldChg>
      <pc:sldChg chg="modSp mod">
        <pc:chgData name="Krishna Warfade" userId="1bce5f9b04da9ca8" providerId="LiveId" clId="{A5F89F56-939B-49DB-9BCE-AA9C4065BABD}" dt="2025-01-28T04:35:06.224" v="409" actId="1076"/>
        <pc:sldMkLst>
          <pc:docMk/>
          <pc:sldMk cId="2054118999" sldId="340"/>
        </pc:sldMkLst>
        <pc:picChg chg="mod">
          <ac:chgData name="Krishna Warfade" userId="1bce5f9b04da9ca8" providerId="LiveId" clId="{A5F89F56-939B-49DB-9BCE-AA9C4065BABD}" dt="2025-01-28T04:35:04.192" v="408" actId="1076"/>
          <ac:picMkLst>
            <pc:docMk/>
            <pc:sldMk cId="2054118999" sldId="340"/>
            <ac:picMk id="3" creationId="{CB50B0E8-B8CF-FF91-25FC-6B9A36DAAF0E}"/>
          </ac:picMkLst>
        </pc:picChg>
        <pc:picChg chg="mod">
          <ac:chgData name="Krishna Warfade" userId="1bce5f9b04da9ca8" providerId="LiveId" clId="{A5F89F56-939B-49DB-9BCE-AA9C4065BABD}" dt="2025-01-28T04:35:06.224" v="409" actId="1076"/>
          <ac:picMkLst>
            <pc:docMk/>
            <pc:sldMk cId="2054118999" sldId="340"/>
            <ac:picMk id="5" creationId="{62D197DA-B862-A80C-0667-A9731026A0E0}"/>
          </ac:picMkLst>
        </pc:picChg>
      </pc:sldChg>
      <pc:sldChg chg="modSp mod">
        <pc:chgData name="Krishna Warfade" userId="1bce5f9b04da9ca8" providerId="LiveId" clId="{A5F89F56-939B-49DB-9BCE-AA9C4065BABD}" dt="2025-01-28T04:35:28.547" v="417" actId="1076"/>
        <pc:sldMkLst>
          <pc:docMk/>
          <pc:sldMk cId="2537381554" sldId="341"/>
        </pc:sldMkLst>
        <pc:picChg chg="mod">
          <ac:chgData name="Krishna Warfade" userId="1bce5f9b04da9ca8" providerId="LiveId" clId="{A5F89F56-939B-49DB-9BCE-AA9C4065BABD}" dt="2025-01-28T04:35:28.547" v="417" actId="1076"/>
          <ac:picMkLst>
            <pc:docMk/>
            <pc:sldMk cId="2537381554" sldId="341"/>
            <ac:picMk id="3" creationId="{884A5FCC-C1CE-59FA-65EF-13A70851BA7D}"/>
          </ac:picMkLst>
        </pc:picChg>
        <pc:picChg chg="mod">
          <ac:chgData name="Krishna Warfade" userId="1bce5f9b04da9ca8" providerId="LiveId" clId="{A5F89F56-939B-49DB-9BCE-AA9C4065BABD}" dt="2025-01-28T04:35:22.140" v="415" actId="1076"/>
          <ac:picMkLst>
            <pc:docMk/>
            <pc:sldMk cId="2537381554" sldId="341"/>
            <ac:picMk id="5" creationId="{54A7F9FF-D78D-C255-550B-A2AF00917D36}"/>
          </ac:picMkLst>
        </pc:picChg>
        <pc:picChg chg="mod">
          <ac:chgData name="Krishna Warfade" userId="1bce5f9b04da9ca8" providerId="LiveId" clId="{A5F89F56-939B-49DB-9BCE-AA9C4065BABD}" dt="2025-01-28T04:35:18.949" v="413" actId="1076"/>
          <ac:picMkLst>
            <pc:docMk/>
            <pc:sldMk cId="2537381554" sldId="341"/>
            <ac:picMk id="6" creationId="{57BEA5F6-73AC-439A-A123-09E45F34D44B}"/>
          </ac:picMkLst>
        </pc:picChg>
      </pc:sldChg>
      <pc:sldChg chg="modSp mod">
        <pc:chgData name="Krishna Warfade" userId="1bce5f9b04da9ca8" providerId="LiveId" clId="{A5F89F56-939B-49DB-9BCE-AA9C4065BABD}" dt="2025-01-26T00:53:15.234" v="0" actId="1076"/>
        <pc:sldMkLst>
          <pc:docMk/>
          <pc:sldMk cId="164902298" sldId="342"/>
        </pc:sldMkLst>
        <pc:graphicFrameChg chg="mod">
          <ac:chgData name="Krishna Warfade" userId="1bce5f9b04da9ca8" providerId="LiveId" clId="{A5F89F56-939B-49DB-9BCE-AA9C4065BABD}" dt="2025-01-26T00:53:15.234" v="0" actId="1076"/>
          <ac:graphicFrameMkLst>
            <pc:docMk/>
            <pc:sldMk cId="164902298" sldId="342"/>
            <ac:graphicFrameMk id="2" creationId="{A95E51C3-15B2-D327-A5EA-7C0664C85517}"/>
          </ac:graphicFrameMkLst>
        </pc:graphicFrameChg>
      </pc:sldChg>
      <pc:sldChg chg="modSp">
        <pc:chgData name="Krishna Warfade" userId="1bce5f9b04da9ca8" providerId="LiveId" clId="{A5F89F56-939B-49DB-9BCE-AA9C4065BABD}" dt="2025-01-26T01:06:42.807" v="9" actId="1076"/>
        <pc:sldMkLst>
          <pc:docMk/>
          <pc:sldMk cId="3619278530" sldId="346"/>
        </pc:sldMkLst>
        <pc:picChg chg="mod">
          <ac:chgData name="Krishna Warfade" userId="1bce5f9b04da9ca8" providerId="LiveId" clId="{A5F89F56-939B-49DB-9BCE-AA9C4065BABD}" dt="2025-01-26T01:06:42.807" v="9" actId="1076"/>
          <ac:picMkLst>
            <pc:docMk/>
            <pc:sldMk cId="3619278530" sldId="346"/>
            <ac:picMk id="3074" creationId="{C9508F7F-4BB5-35AD-9496-7EAACDA96122}"/>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1808727-E4F7-4357-A009-2238A247A20C}" type="doc">
      <dgm:prSet loTypeId="urn:microsoft.com/office/officeart/2008/layout/VerticalCurvedList" loCatId="list" qsTypeId="urn:microsoft.com/office/officeart/2005/8/quickstyle/simple1" qsCatId="simple" csTypeId="urn:microsoft.com/office/officeart/2005/8/colors/colorful1" csCatId="colorful" phldr="1"/>
      <dgm:spPr/>
      <dgm:t>
        <a:bodyPr/>
        <a:lstStyle/>
        <a:p>
          <a:endParaRPr lang="en-US"/>
        </a:p>
      </dgm:t>
    </dgm:pt>
    <dgm:pt modelId="{D1918CBE-D3DB-4C68-9BB2-384652E6229F}">
      <dgm:prSet phldrT="[Text]"/>
      <dgm:spPr/>
      <dgm:t>
        <a:bodyPr/>
        <a:lstStyle/>
        <a:p>
          <a:r>
            <a:rPr lang="en-US" dirty="0" err="1"/>
            <a:t>Transradial</a:t>
          </a:r>
          <a:endParaRPr lang="en-US" dirty="0"/>
        </a:p>
      </dgm:t>
    </dgm:pt>
    <dgm:pt modelId="{006D31E7-90A9-4449-BB18-CE7B89B57DF8}" type="parTrans" cxnId="{F60D0C74-2337-4FA8-B9C2-92247C95B09B}">
      <dgm:prSet/>
      <dgm:spPr/>
      <dgm:t>
        <a:bodyPr/>
        <a:lstStyle/>
        <a:p>
          <a:endParaRPr lang="en-US"/>
        </a:p>
      </dgm:t>
    </dgm:pt>
    <dgm:pt modelId="{4BA15475-3818-4705-9F64-DD7C091D9BCC}" type="sibTrans" cxnId="{F60D0C74-2337-4FA8-B9C2-92247C95B09B}">
      <dgm:prSet/>
      <dgm:spPr/>
      <dgm:t>
        <a:bodyPr/>
        <a:lstStyle/>
        <a:p>
          <a:endParaRPr lang="en-US"/>
        </a:p>
      </dgm:t>
    </dgm:pt>
    <dgm:pt modelId="{0404DA96-8B5E-4D87-96EC-E0EE9DC5A187}">
      <dgm:prSet phldrT="[Text]"/>
      <dgm:spPr/>
      <dgm:t>
        <a:bodyPr/>
        <a:lstStyle/>
        <a:p>
          <a:r>
            <a:rPr lang="en-US" dirty="0" err="1"/>
            <a:t>Transhumoral</a:t>
          </a:r>
          <a:endParaRPr lang="en-US" dirty="0"/>
        </a:p>
      </dgm:t>
    </dgm:pt>
    <dgm:pt modelId="{85D228CE-8EAD-4595-843A-D814EBAF26C4}" type="parTrans" cxnId="{5EE1940E-F11C-4647-9159-67AF2B29D5D2}">
      <dgm:prSet/>
      <dgm:spPr/>
      <dgm:t>
        <a:bodyPr/>
        <a:lstStyle/>
        <a:p>
          <a:endParaRPr lang="en-US"/>
        </a:p>
      </dgm:t>
    </dgm:pt>
    <dgm:pt modelId="{85477D10-1A98-48FD-A7AA-89DECCF2DBB3}" type="sibTrans" cxnId="{5EE1940E-F11C-4647-9159-67AF2B29D5D2}">
      <dgm:prSet/>
      <dgm:spPr/>
      <dgm:t>
        <a:bodyPr/>
        <a:lstStyle/>
        <a:p>
          <a:endParaRPr lang="en-US"/>
        </a:p>
      </dgm:t>
    </dgm:pt>
    <dgm:pt modelId="{31FE2DBC-8B0F-4EA6-9164-16E7A556058F}">
      <dgm:prSet phldrT="[Text]"/>
      <dgm:spPr/>
      <dgm:t>
        <a:bodyPr/>
        <a:lstStyle/>
        <a:p>
          <a:r>
            <a:rPr lang="en-US" dirty="0"/>
            <a:t>Transtibial</a:t>
          </a:r>
        </a:p>
      </dgm:t>
    </dgm:pt>
    <dgm:pt modelId="{74EDF67C-04A8-43F8-BCA2-00C2E06F1341}" type="parTrans" cxnId="{B6AC6098-06DB-459E-961D-1708AB99E72A}">
      <dgm:prSet/>
      <dgm:spPr/>
      <dgm:t>
        <a:bodyPr/>
        <a:lstStyle/>
        <a:p>
          <a:endParaRPr lang="en-US"/>
        </a:p>
      </dgm:t>
    </dgm:pt>
    <dgm:pt modelId="{47216831-5330-4463-BA02-467C85FC6C59}" type="sibTrans" cxnId="{B6AC6098-06DB-459E-961D-1708AB99E72A}">
      <dgm:prSet/>
      <dgm:spPr/>
      <dgm:t>
        <a:bodyPr/>
        <a:lstStyle/>
        <a:p>
          <a:endParaRPr lang="en-US"/>
        </a:p>
      </dgm:t>
    </dgm:pt>
    <dgm:pt modelId="{CF969E45-6848-4A99-84F4-EFFADC7C6360}">
      <dgm:prSet phldrT="[Text]"/>
      <dgm:spPr/>
      <dgm:t>
        <a:bodyPr/>
        <a:lstStyle/>
        <a:p>
          <a:r>
            <a:rPr lang="en-US" dirty="0"/>
            <a:t>Transfemoral</a:t>
          </a:r>
        </a:p>
      </dgm:t>
    </dgm:pt>
    <dgm:pt modelId="{A85EA075-95F1-457F-AA7A-A927C0DD1F1E}" type="parTrans" cxnId="{B39B4B98-93BC-4247-9FF3-43C150EF8C62}">
      <dgm:prSet/>
      <dgm:spPr/>
      <dgm:t>
        <a:bodyPr/>
        <a:lstStyle/>
        <a:p>
          <a:endParaRPr lang="en-US"/>
        </a:p>
      </dgm:t>
    </dgm:pt>
    <dgm:pt modelId="{26C4FD67-A4DA-40E2-99D2-6A3C5EF5AE21}" type="sibTrans" cxnId="{B39B4B98-93BC-4247-9FF3-43C150EF8C62}">
      <dgm:prSet/>
      <dgm:spPr/>
      <dgm:t>
        <a:bodyPr/>
        <a:lstStyle/>
        <a:p>
          <a:endParaRPr lang="en-US"/>
        </a:p>
      </dgm:t>
    </dgm:pt>
    <dgm:pt modelId="{8DB94C16-C115-4246-B23A-6A3BDF43E89C}" type="pres">
      <dgm:prSet presAssocID="{D1808727-E4F7-4357-A009-2238A247A20C}" presName="Name0" presStyleCnt="0">
        <dgm:presLayoutVars>
          <dgm:chMax val="7"/>
          <dgm:chPref val="7"/>
          <dgm:dir/>
        </dgm:presLayoutVars>
      </dgm:prSet>
      <dgm:spPr/>
    </dgm:pt>
    <dgm:pt modelId="{D6FD6FC2-F999-494F-B823-C1AAD0672327}" type="pres">
      <dgm:prSet presAssocID="{D1808727-E4F7-4357-A009-2238A247A20C}" presName="Name1" presStyleCnt="0"/>
      <dgm:spPr/>
    </dgm:pt>
    <dgm:pt modelId="{15A02CB9-98F4-4743-8259-7B4383E2370A}" type="pres">
      <dgm:prSet presAssocID="{D1808727-E4F7-4357-A009-2238A247A20C}" presName="cycle" presStyleCnt="0"/>
      <dgm:spPr/>
    </dgm:pt>
    <dgm:pt modelId="{86AD9CF2-577D-47F3-99EE-573B43E1169C}" type="pres">
      <dgm:prSet presAssocID="{D1808727-E4F7-4357-A009-2238A247A20C}" presName="srcNode" presStyleLbl="node1" presStyleIdx="0" presStyleCnt="4"/>
      <dgm:spPr/>
    </dgm:pt>
    <dgm:pt modelId="{2E3F7259-C6E9-4335-8B11-AD79D9D45463}" type="pres">
      <dgm:prSet presAssocID="{D1808727-E4F7-4357-A009-2238A247A20C}" presName="conn" presStyleLbl="parChTrans1D2" presStyleIdx="0" presStyleCnt="1"/>
      <dgm:spPr/>
    </dgm:pt>
    <dgm:pt modelId="{FBB69D44-D2A4-404C-BDF6-D89901FF8B73}" type="pres">
      <dgm:prSet presAssocID="{D1808727-E4F7-4357-A009-2238A247A20C}" presName="extraNode" presStyleLbl="node1" presStyleIdx="0" presStyleCnt="4"/>
      <dgm:spPr/>
    </dgm:pt>
    <dgm:pt modelId="{66F95D99-DB1B-4DA0-96B0-53E4FACC338F}" type="pres">
      <dgm:prSet presAssocID="{D1808727-E4F7-4357-A009-2238A247A20C}" presName="dstNode" presStyleLbl="node1" presStyleIdx="0" presStyleCnt="4"/>
      <dgm:spPr/>
    </dgm:pt>
    <dgm:pt modelId="{CC190E2B-AC23-4EAE-8D20-91EDB8872983}" type="pres">
      <dgm:prSet presAssocID="{D1918CBE-D3DB-4C68-9BB2-384652E6229F}" presName="text_1" presStyleLbl="node1" presStyleIdx="0" presStyleCnt="4">
        <dgm:presLayoutVars>
          <dgm:bulletEnabled val="1"/>
        </dgm:presLayoutVars>
      </dgm:prSet>
      <dgm:spPr/>
    </dgm:pt>
    <dgm:pt modelId="{F1A55D2D-2BEF-438A-B8EE-62CD704AEB9A}" type="pres">
      <dgm:prSet presAssocID="{D1918CBE-D3DB-4C68-9BB2-384652E6229F}" presName="accent_1" presStyleCnt="0"/>
      <dgm:spPr/>
    </dgm:pt>
    <dgm:pt modelId="{E988D806-4328-4446-9CE5-6E15511C5C63}" type="pres">
      <dgm:prSet presAssocID="{D1918CBE-D3DB-4C68-9BB2-384652E6229F}" presName="accentRepeatNode" presStyleLbl="solidFgAcc1" presStyleIdx="0" presStyleCnt="4"/>
      <dgm:spPr/>
    </dgm:pt>
    <dgm:pt modelId="{119E5E43-95D2-4707-AEB1-CC616A4FEA70}" type="pres">
      <dgm:prSet presAssocID="{0404DA96-8B5E-4D87-96EC-E0EE9DC5A187}" presName="text_2" presStyleLbl="node1" presStyleIdx="1" presStyleCnt="4">
        <dgm:presLayoutVars>
          <dgm:bulletEnabled val="1"/>
        </dgm:presLayoutVars>
      </dgm:prSet>
      <dgm:spPr/>
    </dgm:pt>
    <dgm:pt modelId="{B7467F90-D53A-4185-99B1-25C8ACDC27F7}" type="pres">
      <dgm:prSet presAssocID="{0404DA96-8B5E-4D87-96EC-E0EE9DC5A187}" presName="accent_2" presStyleCnt="0"/>
      <dgm:spPr/>
    </dgm:pt>
    <dgm:pt modelId="{20D990C8-7A02-4070-971E-E358CADE9628}" type="pres">
      <dgm:prSet presAssocID="{0404DA96-8B5E-4D87-96EC-E0EE9DC5A187}" presName="accentRepeatNode" presStyleLbl="solidFgAcc1" presStyleIdx="1" presStyleCnt="4"/>
      <dgm:spPr/>
    </dgm:pt>
    <dgm:pt modelId="{88913DF6-BEB4-482B-9564-A9324B28D760}" type="pres">
      <dgm:prSet presAssocID="{31FE2DBC-8B0F-4EA6-9164-16E7A556058F}" presName="text_3" presStyleLbl="node1" presStyleIdx="2" presStyleCnt="4">
        <dgm:presLayoutVars>
          <dgm:bulletEnabled val="1"/>
        </dgm:presLayoutVars>
      </dgm:prSet>
      <dgm:spPr/>
    </dgm:pt>
    <dgm:pt modelId="{20039335-0647-4797-AA8B-FEBB24978B88}" type="pres">
      <dgm:prSet presAssocID="{31FE2DBC-8B0F-4EA6-9164-16E7A556058F}" presName="accent_3" presStyleCnt="0"/>
      <dgm:spPr/>
    </dgm:pt>
    <dgm:pt modelId="{FE965FC2-6FA8-421A-9286-2A4FA82BD0B8}" type="pres">
      <dgm:prSet presAssocID="{31FE2DBC-8B0F-4EA6-9164-16E7A556058F}" presName="accentRepeatNode" presStyleLbl="solidFgAcc1" presStyleIdx="2" presStyleCnt="4"/>
      <dgm:spPr/>
    </dgm:pt>
    <dgm:pt modelId="{225AFDE7-4EC3-4E1D-B283-4989D65763AC}" type="pres">
      <dgm:prSet presAssocID="{CF969E45-6848-4A99-84F4-EFFADC7C6360}" presName="text_4" presStyleLbl="node1" presStyleIdx="3" presStyleCnt="4">
        <dgm:presLayoutVars>
          <dgm:bulletEnabled val="1"/>
        </dgm:presLayoutVars>
      </dgm:prSet>
      <dgm:spPr/>
    </dgm:pt>
    <dgm:pt modelId="{46FF4D6F-6236-409C-9878-43EC53DAD9DB}" type="pres">
      <dgm:prSet presAssocID="{CF969E45-6848-4A99-84F4-EFFADC7C6360}" presName="accent_4" presStyleCnt="0"/>
      <dgm:spPr/>
    </dgm:pt>
    <dgm:pt modelId="{CBE852D6-8D96-4F69-ADAF-355FCC7A7D3E}" type="pres">
      <dgm:prSet presAssocID="{CF969E45-6848-4A99-84F4-EFFADC7C6360}" presName="accentRepeatNode" presStyleLbl="solidFgAcc1" presStyleIdx="3" presStyleCnt="4"/>
      <dgm:spPr/>
    </dgm:pt>
  </dgm:ptLst>
  <dgm:cxnLst>
    <dgm:cxn modelId="{5EE1940E-F11C-4647-9159-67AF2B29D5D2}" srcId="{D1808727-E4F7-4357-A009-2238A247A20C}" destId="{0404DA96-8B5E-4D87-96EC-E0EE9DC5A187}" srcOrd="1" destOrd="0" parTransId="{85D228CE-8EAD-4595-843A-D814EBAF26C4}" sibTransId="{85477D10-1A98-48FD-A7AA-89DECCF2DBB3}"/>
    <dgm:cxn modelId="{87766716-90E6-48DA-8DD9-6A5BFB8D3653}" type="presOf" srcId="{31FE2DBC-8B0F-4EA6-9164-16E7A556058F}" destId="{88913DF6-BEB4-482B-9564-A9324B28D760}" srcOrd="0" destOrd="0" presId="urn:microsoft.com/office/officeart/2008/layout/VerticalCurvedList"/>
    <dgm:cxn modelId="{F60D0C74-2337-4FA8-B9C2-92247C95B09B}" srcId="{D1808727-E4F7-4357-A009-2238A247A20C}" destId="{D1918CBE-D3DB-4C68-9BB2-384652E6229F}" srcOrd="0" destOrd="0" parTransId="{006D31E7-90A9-4449-BB18-CE7B89B57DF8}" sibTransId="{4BA15475-3818-4705-9F64-DD7C091D9BCC}"/>
    <dgm:cxn modelId="{4BC64F7B-DE14-4FBA-9008-E461FCC75F77}" type="presOf" srcId="{CF969E45-6848-4A99-84F4-EFFADC7C6360}" destId="{225AFDE7-4EC3-4E1D-B283-4989D65763AC}" srcOrd="0" destOrd="0" presId="urn:microsoft.com/office/officeart/2008/layout/VerticalCurvedList"/>
    <dgm:cxn modelId="{3DB6FD96-5333-4932-B88B-97309C6FD28D}" type="presOf" srcId="{D1808727-E4F7-4357-A009-2238A247A20C}" destId="{8DB94C16-C115-4246-B23A-6A3BDF43E89C}" srcOrd="0" destOrd="0" presId="urn:microsoft.com/office/officeart/2008/layout/VerticalCurvedList"/>
    <dgm:cxn modelId="{B6AC6098-06DB-459E-961D-1708AB99E72A}" srcId="{D1808727-E4F7-4357-A009-2238A247A20C}" destId="{31FE2DBC-8B0F-4EA6-9164-16E7A556058F}" srcOrd="2" destOrd="0" parTransId="{74EDF67C-04A8-43F8-BCA2-00C2E06F1341}" sibTransId="{47216831-5330-4463-BA02-467C85FC6C59}"/>
    <dgm:cxn modelId="{B39B4B98-93BC-4247-9FF3-43C150EF8C62}" srcId="{D1808727-E4F7-4357-A009-2238A247A20C}" destId="{CF969E45-6848-4A99-84F4-EFFADC7C6360}" srcOrd="3" destOrd="0" parTransId="{A85EA075-95F1-457F-AA7A-A927C0DD1F1E}" sibTransId="{26C4FD67-A4DA-40E2-99D2-6A3C5EF5AE21}"/>
    <dgm:cxn modelId="{1F0F46CB-7AB1-4A29-B71B-361A0933DB7E}" type="presOf" srcId="{4BA15475-3818-4705-9F64-DD7C091D9BCC}" destId="{2E3F7259-C6E9-4335-8B11-AD79D9D45463}" srcOrd="0" destOrd="0" presId="urn:microsoft.com/office/officeart/2008/layout/VerticalCurvedList"/>
    <dgm:cxn modelId="{BF9089DF-7395-45CB-AB4A-52885B5A5560}" type="presOf" srcId="{0404DA96-8B5E-4D87-96EC-E0EE9DC5A187}" destId="{119E5E43-95D2-4707-AEB1-CC616A4FEA70}" srcOrd="0" destOrd="0" presId="urn:microsoft.com/office/officeart/2008/layout/VerticalCurvedList"/>
    <dgm:cxn modelId="{25D65DE8-F839-47FB-B02B-9BA6EC2DF7E8}" type="presOf" srcId="{D1918CBE-D3DB-4C68-9BB2-384652E6229F}" destId="{CC190E2B-AC23-4EAE-8D20-91EDB8872983}" srcOrd="0" destOrd="0" presId="urn:microsoft.com/office/officeart/2008/layout/VerticalCurvedList"/>
    <dgm:cxn modelId="{3BD15694-350F-4B6E-A6C8-6AAE52E2ABFA}" type="presParOf" srcId="{8DB94C16-C115-4246-B23A-6A3BDF43E89C}" destId="{D6FD6FC2-F999-494F-B823-C1AAD0672327}" srcOrd="0" destOrd="0" presId="urn:microsoft.com/office/officeart/2008/layout/VerticalCurvedList"/>
    <dgm:cxn modelId="{EB511C2F-77D2-4FEF-8F0C-2700C5463526}" type="presParOf" srcId="{D6FD6FC2-F999-494F-B823-C1AAD0672327}" destId="{15A02CB9-98F4-4743-8259-7B4383E2370A}" srcOrd="0" destOrd="0" presId="urn:microsoft.com/office/officeart/2008/layout/VerticalCurvedList"/>
    <dgm:cxn modelId="{7EB9BF02-03C0-428D-AF5C-DFA760F17D5B}" type="presParOf" srcId="{15A02CB9-98F4-4743-8259-7B4383E2370A}" destId="{86AD9CF2-577D-47F3-99EE-573B43E1169C}" srcOrd="0" destOrd="0" presId="urn:microsoft.com/office/officeart/2008/layout/VerticalCurvedList"/>
    <dgm:cxn modelId="{200C22CD-5626-447F-9DB6-DD1D3F02AE92}" type="presParOf" srcId="{15A02CB9-98F4-4743-8259-7B4383E2370A}" destId="{2E3F7259-C6E9-4335-8B11-AD79D9D45463}" srcOrd="1" destOrd="0" presId="urn:microsoft.com/office/officeart/2008/layout/VerticalCurvedList"/>
    <dgm:cxn modelId="{AA4CE4F0-865E-44DF-A9A4-B7FA5FD14DBF}" type="presParOf" srcId="{15A02CB9-98F4-4743-8259-7B4383E2370A}" destId="{FBB69D44-D2A4-404C-BDF6-D89901FF8B73}" srcOrd="2" destOrd="0" presId="urn:microsoft.com/office/officeart/2008/layout/VerticalCurvedList"/>
    <dgm:cxn modelId="{F683EABF-DA34-49CE-B1F4-275D31E90668}" type="presParOf" srcId="{15A02CB9-98F4-4743-8259-7B4383E2370A}" destId="{66F95D99-DB1B-4DA0-96B0-53E4FACC338F}" srcOrd="3" destOrd="0" presId="urn:microsoft.com/office/officeart/2008/layout/VerticalCurvedList"/>
    <dgm:cxn modelId="{9BFF2919-C053-40D1-B3E1-7923EE2EF844}" type="presParOf" srcId="{D6FD6FC2-F999-494F-B823-C1AAD0672327}" destId="{CC190E2B-AC23-4EAE-8D20-91EDB8872983}" srcOrd="1" destOrd="0" presId="urn:microsoft.com/office/officeart/2008/layout/VerticalCurvedList"/>
    <dgm:cxn modelId="{B0C7A41F-EBDC-4FD2-B9F9-8CC0C6BBED9C}" type="presParOf" srcId="{D6FD6FC2-F999-494F-B823-C1AAD0672327}" destId="{F1A55D2D-2BEF-438A-B8EE-62CD704AEB9A}" srcOrd="2" destOrd="0" presId="urn:microsoft.com/office/officeart/2008/layout/VerticalCurvedList"/>
    <dgm:cxn modelId="{99E4225B-63EA-4A24-B385-AD7C30A3C79A}" type="presParOf" srcId="{F1A55D2D-2BEF-438A-B8EE-62CD704AEB9A}" destId="{E988D806-4328-4446-9CE5-6E15511C5C63}" srcOrd="0" destOrd="0" presId="urn:microsoft.com/office/officeart/2008/layout/VerticalCurvedList"/>
    <dgm:cxn modelId="{0FBE8017-06F3-4CB3-BDA8-7A218B71F12A}" type="presParOf" srcId="{D6FD6FC2-F999-494F-B823-C1AAD0672327}" destId="{119E5E43-95D2-4707-AEB1-CC616A4FEA70}" srcOrd="3" destOrd="0" presId="urn:microsoft.com/office/officeart/2008/layout/VerticalCurvedList"/>
    <dgm:cxn modelId="{6C0A55CC-8402-4D77-9F48-0AB490DF6414}" type="presParOf" srcId="{D6FD6FC2-F999-494F-B823-C1AAD0672327}" destId="{B7467F90-D53A-4185-99B1-25C8ACDC27F7}" srcOrd="4" destOrd="0" presId="urn:microsoft.com/office/officeart/2008/layout/VerticalCurvedList"/>
    <dgm:cxn modelId="{27AC7433-77C0-454C-B626-E99C3EEFA65B}" type="presParOf" srcId="{B7467F90-D53A-4185-99B1-25C8ACDC27F7}" destId="{20D990C8-7A02-4070-971E-E358CADE9628}" srcOrd="0" destOrd="0" presId="urn:microsoft.com/office/officeart/2008/layout/VerticalCurvedList"/>
    <dgm:cxn modelId="{0D86EEB9-9A87-499E-9BF5-EB26B0BFB52A}" type="presParOf" srcId="{D6FD6FC2-F999-494F-B823-C1AAD0672327}" destId="{88913DF6-BEB4-482B-9564-A9324B28D760}" srcOrd="5" destOrd="0" presId="urn:microsoft.com/office/officeart/2008/layout/VerticalCurvedList"/>
    <dgm:cxn modelId="{598B72AF-F285-4B33-BDC9-EDBD210E52F8}" type="presParOf" srcId="{D6FD6FC2-F999-494F-B823-C1AAD0672327}" destId="{20039335-0647-4797-AA8B-FEBB24978B88}" srcOrd="6" destOrd="0" presId="urn:microsoft.com/office/officeart/2008/layout/VerticalCurvedList"/>
    <dgm:cxn modelId="{AA6BFA6D-E602-434E-A243-CB2B1A3DC230}" type="presParOf" srcId="{20039335-0647-4797-AA8B-FEBB24978B88}" destId="{FE965FC2-6FA8-421A-9286-2A4FA82BD0B8}" srcOrd="0" destOrd="0" presId="urn:microsoft.com/office/officeart/2008/layout/VerticalCurvedList"/>
    <dgm:cxn modelId="{FF90276F-26BE-4DEA-A231-307A5874EA74}" type="presParOf" srcId="{D6FD6FC2-F999-494F-B823-C1AAD0672327}" destId="{225AFDE7-4EC3-4E1D-B283-4989D65763AC}" srcOrd="7" destOrd="0" presId="urn:microsoft.com/office/officeart/2008/layout/VerticalCurvedList"/>
    <dgm:cxn modelId="{6CDBCBE1-9D91-427D-9C7A-704A1144087B}" type="presParOf" srcId="{D6FD6FC2-F999-494F-B823-C1AAD0672327}" destId="{46FF4D6F-6236-409C-9878-43EC53DAD9DB}" srcOrd="8" destOrd="0" presId="urn:microsoft.com/office/officeart/2008/layout/VerticalCurvedList"/>
    <dgm:cxn modelId="{2DA4CC00-1EA2-4CC2-A62F-C99E4CCF3CFA}" type="presParOf" srcId="{46FF4D6F-6236-409C-9878-43EC53DAD9DB}" destId="{CBE852D6-8D96-4F69-ADAF-355FCC7A7D3E}"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1808727-E4F7-4357-A009-2238A247A20C}"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US"/>
        </a:p>
      </dgm:t>
    </dgm:pt>
    <dgm:pt modelId="{D1918CBE-D3DB-4C68-9BB2-384652E6229F}">
      <dgm:prSet phldrT="[Text]" custT="1"/>
      <dgm:spPr/>
      <dgm:t>
        <a:bodyPr/>
        <a:lstStyle/>
        <a:p>
          <a:r>
            <a:rPr lang="en-US" sz="2800" dirty="0"/>
            <a:t>Passive</a:t>
          </a:r>
        </a:p>
      </dgm:t>
    </dgm:pt>
    <dgm:pt modelId="{006D31E7-90A9-4449-BB18-CE7B89B57DF8}" type="parTrans" cxnId="{F60D0C74-2337-4FA8-B9C2-92247C95B09B}">
      <dgm:prSet/>
      <dgm:spPr/>
      <dgm:t>
        <a:bodyPr/>
        <a:lstStyle/>
        <a:p>
          <a:endParaRPr lang="en-US"/>
        </a:p>
      </dgm:t>
    </dgm:pt>
    <dgm:pt modelId="{4BA15475-3818-4705-9F64-DD7C091D9BCC}" type="sibTrans" cxnId="{F60D0C74-2337-4FA8-B9C2-92247C95B09B}">
      <dgm:prSet/>
      <dgm:spPr/>
      <dgm:t>
        <a:bodyPr/>
        <a:lstStyle/>
        <a:p>
          <a:endParaRPr lang="en-US"/>
        </a:p>
      </dgm:t>
    </dgm:pt>
    <dgm:pt modelId="{0404DA96-8B5E-4D87-96EC-E0EE9DC5A187}">
      <dgm:prSet phldrT="[Text]" custT="1"/>
      <dgm:spPr/>
      <dgm:t>
        <a:bodyPr/>
        <a:lstStyle/>
        <a:p>
          <a:r>
            <a:rPr lang="en-US" sz="2800" dirty="0"/>
            <a:t>Body powered</a:t>
          </a:r>
        </a:p>
      </dgm:t>
    </dgm:pt>
    <dgm:pt modelId="{85D228CE-8EAD-4595-843A-D814EBAF26C4}" type="parTrans" cxnId="{5EE1940E-F11C-4647-9159-67AF2B29D5D2}">
      <dgm:prSet/>
      <dgm:spPr/>
      <dgm:t>
        <a:bodyPr/>
        <a:lstStyle/>
        <a:p>
          <a:endParaRPr lang="en-US"/>
        </a:p>
      </dgm:t>
    </dgm:pt>
    <dgm:pt modelId="{85477D10-1A98-48FD-A7AA-89DECCF2DBB3}" type="sibTrans" cxnId="{5EE1940E-F11C-4647-9159-67AF2B29D5D2}">
      <dgm:prSet/>
      <dgm:spPr/>
      <dgm:t>
        <a:bodyPr/>
        <a:lstStyle/>
        <a:p>
          <a:endParaRPr lang="en-US"/>
        </a:p>
      </dgm:t>
    </dgm:pt>
    <dgm:pt modelId="{31FE2DBC-8B0F-4EA6-9164-16E7A556058F}">
      <dgm:prSet phldrT="[Text]" custT="1"/>
      <dgm:spPr/>
      <dgm:t>
        <a:bodyPr/>
        <a:lstStyle/>
        <a:p>
          <a:r>
            <a:rPr lang="en-US" sz="2800" dirty="0"/>
            <a:t>Motor powered</a:t>
          </a:r>
        </a:p>
      </dgm:t>
    </dgm:pt>
    <dgm:pt modelId="{74EDF67C-04A8-43F8-BCA2-00C2E06F1341}" type="parTrans" cxnId="{B6AC6098-06DB-459E-961D-1708AB99E72A}">
      <dgm:prSet/>
      <dgm:spPr/>
      <dgm:t>
        <a:bodyPr/>
        <a:lstStyle/>
        <a:p>
          <a:endParaRPr lang="en-US"/>
        </a:p>
      </dgm:t>
    </dgm:pt>
    <dgm:pt modelId="{47216831-5330-4463-BA02-467C85FC6C59}" type="sibTrans" cxnId="{B6AC6098-06DB-459E-961D-1708AB99E72A}">
      <dgm:prSet/>
      <dgm:spPr/>
      <dgm:t>
        <a:bodyPr/>
        <a:lstStyle/>
        <a:p>
          <a:endParaRPr lang="en-US"/>
        </a:p>
      </dgm:t>
    </dgm:pt>
    <dgm:pt modelId="{CF969E45-6848-4A99-84F4-EFFADC7C6360}">
      <dgm:prSet phldrT="[Text]" custT="1"/>
      <dgm:spPr/>
      <dgm:t>
        <a:bodyPr/>
        <a:lstStyle/>
        <a:p>
          <a:r>
            <a:rPr lang="en-US" sz="2800" dirty="0"/>
            <a:t>Myoelectric</a:t>
          </a:r>
        </a:p>
      </dgm:t>
    </dgm:pt>
    <dgm:pt modelId="{A85EA075-95F1-457F-AA7A-A927C0DD1F1E}" type="parTrans" cxnId="{B39B4B98-93BC-4247-9FF3-43C150EF8C62}">
      <dgm:prSet/>
      <dgm:spPr/>
      <dgm:t>
        <a:bodyPr/>
        <a:lstStyle/>
        <a:p>
          <a:endParaRPr lang="en-US"/>
        </a:p>
      </dgm:t>
    </dgm:pt>
    <dgm:pt modelId="{26C4FD67-A4DA-40E2-99D2-6A3C5EF5AE21}" type="sibTrans" cxnId="{B39B4B98-93BC-4247-9FF3-43C150EF8C62}">
      <dgm:prSet/>
      <dgm:spPr/>
      <dgm:t>
        <a:bodyPr/>
        <a:lstStyle/>
        <a:p>
          <a:endParaRPr lang="en-US"/>
        </a:p>
      </dgm:t>
    </dgm:pt>
    <dgm:pt modelId="{8DB94C16-C115-4246-B23A-6A3BDF43E89C}" type="pres">
      <dgm:prSet presAssocID="{D1808727-E4F7-4357-A009-2238A247A20C}" presName="Name0" presStyleCnt="0">
        <dgm:presLayoutVars>
          <dgm:chMax val="7"/>
          <dgm:chPref val="7"/>
          <dgm:dir/>
        </dgm:presLayoutVars>
      </dgm:prSet>
      <dgm:spPr/>
    </dgm:pt>
    <dgm:pt modelId="{D6FD6FC2-F999-494F-B823-C1AAD0672327}" type="pres">
      <dgm:prSet presAssocID="{D1808727-E4F7-4357-A009-2238A247A20C}" presName="Name1" presStyleCnt="0"/>
      <dgm:spPr/>
    </dgm:pt>
    <dgm:pt modelId="{15A02CB9-98F4-4743-8259-7B4383E2370A}" type="pres">
      <dgm:prSet presAssocID="{D1808727-E4F7-4357-A009-2238A247A20C}" presName="cycle" presStyleCnt="0"/>
      <dgm:spPr/>
    </dgm:pt>
    <dgm:pt modelId="{86AD9CF2-577D-47F3-99EE-573B43E1169C}" type="pres">
      <dgm:prSet presAssocID="{D1808727-E4F7-4357-A009-2238A247A20C}" presName="srcNode" presStyleLbl="node1" presStyleIdx="0" presStyleCnt="4"/>
      <dgm:spPr/>
    </dgm:pt>
    <dgm:pt modelId="{2E3F7259-C6E9-4335-8B11-AD79D9D45463}" type="pres">
      <dgm:prSet presAssocID="{D1808727-E4F7-4357-A009-2238A247A20C}" presName="conn" presStyleLbl="parChTrans1D2" presStyleIdx="0" presStyleCnt="1"/>
      <dgm:spPr/>
    </dgm:pt>
    <dgm:pt modelId="{FBB69D44-D2A4-404C-BDF6-D89901FF8B73}" type="pres">
      <dgm:prSet presAssocID="{D1808727-E4F7-4357-A009-2238A247A20C}" presName="extraNode" presStyleLbl="node1" presStyleIdx="0" presStyleCnt="4"/>
      <dgm:spPr/>
    </dgm:pt>
    <dgm:pt modelId="{66F95D99-DB1B-4DA0-96B0-53E4FACC338F}" type="pres">
      <dgm:prSet presAssocID="{D1808727-E4F7-4357-A009-2238A247A20C}" presName="dstNode" presStyleLbl="node1" presStyleIdx="0" presStyleCnt="4"/>
      <dgm:spPr/>
    </dgm:pt>
    <dgm:pt modelId="{CC190E2B-AC23-4EAE-8D20-91EDB8872983}" type="pres">
      <dgm:prSet presAssocID="{D1918CBE-D3DB-4C68-9BB2-384652E6229F}" presName="text_1" presStyleLbl="node1" presStyleIdx="0" presStyleCnt="4">
        <dgm:presLayoutVars>
          <dgm:bulletEnabled val="1"/>
        </dgm:presLayoutVars>
      </dgm:prSet>
      <dgm:spPr/>
    </dgm:pt>
    <dgm:pt modelId="{F1A55D2D-2BEF-438A-B8EE-62CD704AEB9A}" type="pres">
      <dgm:prSet presAssocID="{D1918CBE-D3DB-4C68-9BB2-384652E6229F}" presName="accent_1" presStyleCnt="0"/>
      <dgm:spPr/>
    </dgm:pt>
    <dgm:pt modelId="{E988D806-4328-4446-9CE5-6E15511C5C63}" type="pres">
      <dgm:prSet presAssocID="{D1918CBE-D3DB-4C68-9BB2-384652E6229F}" presName="accentRepeatNode" presStyleLbl="solidFgAcc1" presStyleIdx="0" presStyleCnt="4"/>
      <dgm:spPr/>
    </dgm:pt>
    <dgm:pt modelId="{119E5E43-95D2-4707-AEB1-CC616A4FEA70}" type="pres">
      <dgm:prSet presAssocID="{0404DA96-8B5E-4D87-96EC-E0EE9DC5A187}" presName="text_2" presStyleLbl="node1" presStyleIdx="1" presStyleCnt="4">
        <dgm:presLayoutVars>
          <dgm:bulletEnabled val="1"/>
        </dgm:presLayoutVars>
      </dgm:prSet>
      <dgm:spPr/>
    </dgm:pt>
    <dgm:pt modelId="{B7467F90-D53A-4185-99B1-25C8ACDC27F7}" type="pres">
      <dgm:prSet presAssocID="{0404DA96-8B5E-4D87-96EC-E0EE9DC5A187}" presName="accent_2" presStyleCnt="0"/>
      <dgm:spPr/>
    </dgm:pt>
    <dgm:pt modelId="{20D990C8-7A02-4070-971E-E358CADE9628}" type="pres">
      <dgm:prSet presAssocID="{0404DA96-8B5E-4D87-96EC-E0EE9DC5A187}" presName="accentRepeatNode" presStyleLbl="solidFgAcc1" presStyleIdx="1" presStyleCnt="4"/>
      <dgm:spPr/>
    </dgm:pt>
    <dgm:pt modelId="{88913DF6-BEB4-482B-9564-A9324B28D760}" type="pres">
      <dgm:prSet presAssocID="{31FE2DBC-8B0F-4EA6-9164-16E7A556058F}" presName="text_3" presStyleLbl="node1" presStyleIdx="2" presStyleCnt="4">
        <dgm:presLayoutVars>
          <dgm:bulletEnabled val="1"/>
        </dgm:presLayoutVars>
      </dgm:prSet>
      <dgm:spPr/>
    </dgm:pt>
    <dgm:pt modelId="{20039335-0647-4797-AA8B-FEBB24978B88}" type="pres">
      <dgm:prSet presAssocID="{31FE2DBC-8B0F-4EA6-9164-16E7A556058F}" presName="accent_3" presStyleCnt="0"/>
      <dgm:spPr/>
    </dgm:pt>
    <dgm:pt modelId="{FE965FC2-6FA8-421A-9286-2A4FA82BD0B8}" type="pres">
      <dgm:prSet presAssocID="{31FE2DBC-8B0F-4EA6-9164-16E7A556058F}" presName="accentRepeatNode" presStyleLbl="solidFgAcc1" presStyleIdx="2" presStyleCnt="4"/>
      <dgm:spPr/>
    </dgm:pt>
    <dgm:pt modelId="{225AFDE7-4EC3-4E1D-B283-4989D65763AC}" type="pres">
      <dgm:prSet presAssocID="{CF969E45-6848-4A99-84F4-EFFADC7C6360}" presName="text_4" presStyleLbl="node1" presStyleIdx="3" presStyleCnt="4">
        <dgm:presLayoutVars>
          <dgm:bulletEnabled val="1"/>
        </dgm:presLayoutVars>
      </dgm:prSet>
      <dgm:spPr/>
    </dgm:pt>
    <dgm:pt modelId="{46FF4D6F-6236-409C-9878-43EC53DAD9DB}" type="pres">
      <dgm:prSet presAssocID="{CF969E45-6848-4A99-84F4-EFFADC7C6360}" presName="accent_4" presStyleCnt="0"/>
      <dgm:spPr/>
    </dgm:pt>
    <dgm:pt modelId="{CBE852D6-8D96-4F69-ADAF-355FCC7A7D3E}" type="pres">
      <dgm:prSet presAssocID="{CF969E45-6848-4A99-84F4-EFFADC7C6360}" presName="accentRepeatNode" presStyleLbl="solidFgAcc1" presStyleIdx="3" presStyleCnt="4"/>
      <dgm:spPr/>
    </dgm:pt>
  </dgm:ptLst>
  <dgm:cxnLst>
    <dgm:cxn modelId="{5EE1940E-F11C-4647-9159-67AF2B29D5D2}" srcId="{D1808727-E4F7-4357-A009-2238A247A20C}" destId="{0404DA96-8B5E-4D87-96EC-E0EE9DC5A187}" srcOrd="1" destOrd="0" parTransId="{85D228CE-8EAD-4595-843A-D814EBAF26C4}" sibTransId="{85477D10-1A98-48FD-A7AA-89DECCF2DBB3}"/>
    <dgm:cxn modelId="{87766716-90E6-48DA-8DD9-6A5BFB8D3653}" type="presOf" srcId="{31FE2DBC-8B0F-4EA6-9164-16E7A556058F}" destId="{88913DF6-BEB4-482B-9564-A9324B28D760}" srcOrd="0" destOrd="0" presId="urn:microsoft.com/office/officeart/2008/layout/VerticalCurvedList"/>
    <dgm:cxn modelId="{F60D0C74-2337-4FA8-B9C2-92247C95B09B}" srcId="{D1808727-E4F7-4357-A009-2238A247A20C}" destId="{D1918CBE-D3DB-4C68-9BB2-384652E6229F}" srcOrd="0" destOrd="0" parTransId="{006D31E7-90A9-4449-BB18-CE7B89B57DF8}" sibTransId="{4BA15475-3818-4705-9F64-DD7C091D9BCC}"/>
    <dgm:cxn modelId="{4BC64F7B-DE14-4FBA-9008-E461FCC75F77}" type="presOf" srcId="{CF969E45-6848-4A99-84F4-EFFADC7C6360}" destId="{225AFDE7-4EC3-4E1D-B283-4989D65763AC}" srcOrd="0" destOrd="0" presId="urn:microsoft.com/office/officeart/2008/layout/VerticalCurvedList"/>
    <dgm:cxn modelId="{3DB6FD96-5333-4932-B88B-97309C6FD28D}" type="presOf" srcId="{D1808727-E4F7-4357-A009-2238A247A20C}" destId="{8DB94C16-C115-4246-B23A-6A3BDF43E89C}" srcOrd="0" destOrd="0" presId="urn:microsoft.com/office/officeart/2008/layout/VerticalCurvedList"/>
    <dgm:cxn modelId="{B6AC6098-06DB-459E-961D-1708AB99E72A}" srcId="{D1808727-E4F7-4357-A009-2238A247A20C}" destId="{31FE2DBC-8B0F-4EA6-9164-16E7A556058F}" srcOrd="2" destOrd="0" parTransId="{74EDF67C-04A8-43F8-BCA2-00C2E06F1341}" sibTransId="{47216831-5330-4463-BA02-467C85FC6C59}"/>
    <dgm:cxn modelId="{B39B4B98-93BC-4247-9FF3-43C150EF8C62}" srcId="{D1808727-E4F7-4357-A009-2238A247A20C}" destId="{CF969E45-6848-4A99-84F4-EFFADC7C6360}" srcOrd="3" destOrd="0" parTransId="{A85EA075-95F1-457F-AA7A-A927C0DD1F1E}" sibTransId="{26C4FD67-A4DA-40E2-99D2-6A3C5EF5AE21}"/>
    <dgm:cxn modelId="{1F0F46CB-7AB1-4A29-B71B-361A0933DB7E}" type="presOf" srcId="{4BA15475-3818-4705-9F64-DD7C091D9BCC}" destId="{2E3F7259-C6E9-4335-8B11-AD79D9D45463}" srcOrd="0" destOrd="0" presId="urn:microsoft.com/office/officeart/2008/layout/VerticalCurvedList"/>
    <dgm:cxn modelId="{BF9089DF-7395-45CB-AB4A-52885B5A5560}" type="presOf" srcId="{0404DA96-8B5E-4D87-96EC-E0EE9DC5A187}" destId="{119E5E43-95D2-4707-AEB1-CC616A4FEA70}" srcOrd="0" destOrd="0" presId="urn:microsoft.com/office/officeart/2008/layout/VerticalCurvedList"/>
    <dgm:cxn modelId="{25D65DE8-F839-47FB-B02B-9BA6EC2DF7E8}" type="presOf" srcId="{D1918CBE-D3DB-4C68-9BB2-384652E6229F}" destId="{CC190E2B-AC23-4EAE-8D20-91EDB8872983}" srcOrd="0" destOrd="0" presId="urn:microsoft.com/office/officeart/2008/layout/VerticalCurvedList"/>
    <dgm:cxn modelId="{3BD15694-350F-4B6E-A6C8-6AAE52E2ABFA}" type="presParOf" srcId="{8DB94C16-C115-4246-B23A-6A3BDF43E89C}" destId="{D6FD6FC2-F999-494F-B823-C1AAD0672327}" srcOrd="0" destOrd="0" presId="urn:microsoft.com/office/officeart/2008/layout/VerticalCurvedList"/>
    <dgm:cxn modelId="{EB511C2F-77D2-4FEF-8F0C-2700C5463526}" type="presParOf" srcId="{D6FD6FC2-F999-494F-B823-C1AAD0672327}" destId="{15A02CB9-98F4-4743-8259-7B4383E2370A}" srcOrd="0" destOrd="0" presId="urn:microsoft.com/office/officeart/2008/layout/VerticalCurvedList"/>
    <dgm:cxn modelId="{7EB9BF02-03C0-428D-AF5C-DFA760F17D5B}" type="presParOf" srcId="{15A02CB9-98F4-4743-8259-7B4383E2370A}" destId="{86AD9CF2-577D-47F3-99EE-573B43E1169C}" srcOrd="0" destOrd="0" presId="urn:microsoft.com/office/officeart/2008/layout/VerticalCurvedList"/>
    <dgm:cxn modelId="{200C22CD-5626-447F-9DB6-DD1D3F02AE92}" type="presParOf" srcId="{15A02CB9-98F4-4743-8259-7B4383E2370A}" destId="{2E3F7259-C6E9-4335-8B11-AD79D9D45463}" srcOrd="1" destOrd="0" presId="urn:microsoft.com/office/officeart/2008/layout/VerticalCurvedList"/>
    <dgm:cxn modelId="{AA4CE4F0-865E-44DF-A9A4-B7FA5FD14DBF}" type="presParOf" srcId="{15A02CB9-98F4-4743-8259-7B4383E2370A}" destId="{FBB69D44-D2A4-404C-BDF6-D89901FF8B73}" srcOrd="2" destOrd="0" presId="urn:microsoft.com/office/officeart/2008/layout/VerticalCurvedList"/>
    <dgm:cxn modelId="{F683EABF-DA34-49CE-B1F4-275D31E90668}" type="presParOf" srcId="{15A02CB9-98F4-4743-8259-7B4383E2370A}" destId="{66F95D99-DB1B-4DA0-96B0-53E4FACC338F}" srcOrd="3" destOrd="0" presId="urn:microsoft.com/office/officeart/2008/layout/VerticalCurvedList"/>
    <dgm:cxn modelId="{9BFF2919-C053-40D1-B3E1-7923EE2EF844}" type="presParOf" srcId="{D6FD6FC2-F999-494F-B823-C1AAD0672327}" destId="{CC190E2B-AC23-4EAE-8D20-91EDB8872983}" srcOrd="1" destOrd="0" presId="urn:microsoft.com/office/officeart/2008/layout/VerticalCurvedList"/>
    <dgm:cxn modelId="{B0C7A41F-EBDC-4FD2-B9F9-8CC0C6BBED9C}" type="presParOf" srcId="{D6FD6FC2-F999-494F-B823-C1AAD0672327}" destId="{F1A55D2D-2BEF-438A-B8EE-62CD704AEB9A}" srcOrd="2" destOrd="0" presId="urn:microsoft.com/office/officeart/2008/layout/VerticalCurvedList"/>
    <dgm:cxn modelId="{99E4225B-63EA-4A24-B385-AD7C30A3C79A}" type="presParOf" srcId="{F1A55D2D-2BEF-438A-B8EE-62CD704AEB9A}" destId="{E988D806-4328-4446-9CE5-6E15511C5C63}" srcOrd="0" destOrd="0" presId="urn:microsoft.com/office/officeart/2008/layout/VerticalCurvedList"/>
    <dgm:cxn modelId="{0FBE8017-06F3-4CB3-BDA8-7A218B71F12A}" type="presParOf" srcId="{D6FD6FC2-F999-494F-B823-C1AAD0672327}" destId="{119E5E43-95D2-4707-AEB1-CC616A4FEA70}" srcOrd="3" destOrd="0" presId="urn:microsoft.com/office/officeart/2008/layout/VerticalCurvedList"/>
    <dgm:cxn modelId="{6C0A55CC-8402-4D77-9F48-0AB490DF6414}" type="presParOf" srcId="{D6FD6FC2-F999-494F-B823-C1AAD0672327}" destId="{B7467F90-D53A-4185-99B1-25C8ACDC27F7}" srcOrd="4" destOrd="0" presId="urn:microsoft.com/office/officeart/2008/layout/VerticalCurvedList"/>
    <dgm:cxn modelId="{27AC7433-77C0-454C-B626-E99C3EEFA65B}" type="presParOf" srcId="{B7467F90-D53A-4185-99B1-25C8ACDC27F7}" destId="{20D990C8-7A02-4070-971E-E358CADE9628}" srcOrd="0" destOrd="0" presId="urn:microsoft.com/office/officeart/2008/layout/VerticalCurvedList"/>
    <dgm:cxn modelId="{0D86EEB9-9A87-499E-9BF5-EB26B0BFB52A}" type="presParOf" srcId="{D6FD6FC2-F999-494F-B823-C1AAD0672327}" destId="{88913DF6-BEB4-482B-9564-A9324B28D760}" srcOrd="5" destOrd="0" presId="urn:microsoft.com/office/officeart/2008/layout/VerticalCurvedList"/>
    <dgm:cxn modelId="{598B72AF-F285-4B33-BDC9-EDBD210E52F8}" type="presParOf" srcId="{D6FD6FC2-F999-494F-B823-C1AAD0672327}" destId="{20039335-0647-4797-AA8B-FEBB24978B88}" srcOrd="6" destOrd="0" presId="urn:microsoft.com/office/officeart/2008/layout/VerticalCurvedList"/>
    <dgm:cxn modelId="{AA6BFA6D-E602-434E-A243-CB2B1A3DC230}" type="presParOf" srcId="{20039335-0647-4797-AA8B-FEBB24978B88}" destId="{FE965FC2-6FA8-421A-9286-2A4FA82BD0B8}" srcOrd="0" destOrd="0" presId="urn:microsoft.com/office/officeart/2008/layout/VerticalCurvedList"/>
    <dgm:cxn modelId="{FF90276F-26BE-4DEA-A231-307A5874EA74}" type="presParOf" srcId="{D6FD6FC2-F999-494F-B823-C1AAD0672327}" destId="{225AFDE7-4EC3-4E1D-B283-4989D65763AC}" srcOrd="7" destOrd="0" presId="urn:microsoft.com/office/officeart/2008/layout/VerticalCurvedList"/>
    <dgm:cxn modelId="{6CDBCBE1-9D91-427D-9C7A-704A1144087B}" type="presParOf" srcId="{D6FD6FC2-F999-494F-B823-C1AAD0672327}" destId="{46FF4D6F-6236-409C-9878-43EC53DAD9DB}" srcOrd="8" destOrd="0" presId="urn:microsoft.com/office/officeart/2008/layout/VerticalCurvedList"/>
    <dgm:cxn modelId="{2DA4CC00-1EA2-4CC2-A62F-C99E4CCF3CFA}" type="presParOf" srcId="{46FF4D6F-6236-409C-9878-43EC53DAD9DB}" destId="{CBE852D6-8D96-4F69-ADAF-355FCC7A7D3E}" srcOrd="0" destOrd="0" presId="urn:microsoft.com/office/officeart/2008/layout/VerticalCurvedLis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E972BF8-6C7F-48AB-AF24-920199A1FD60}" type="doc">
      <dgm:prSet loTypeId="urn:microsoft.com/office/officeart/2009/layout/CircleArrowProcess" loCatId="process" qsTypeId="urn:microsoft.com/office/officeart/2005/8/quickstyle/simple1" qsCatId="simple" csTypeId="urn:microsoft.com/office/officeart/2005/8/colors/accent1_2" csCatId="accent1" phldr="1"/>
      <dgm:spPr/>
      <dgm:t>
        <a:bodyPr/>
        <a:lstStyle/>
        <a:p>
          <a:endParaRPr lang="en-US"/>
        </a:p>
      </dgm:t>
    </dgm:pt>
    <dgm:pt modelId="{DB057A0C-A824-4E63-8779-0AF83ABD747B}">
      <dgm:prSet phldrT="[Text]"/>
      <dgm:spPr/>
      <dgm:t>
        <a:bodyPr/>
        <a:lstStyle/>
        <a:p>
          <a:r>
            <a:rPr lang="en-US" b="1" dirty="0"/>
            <a:t>3D Bioprinting</a:t>
          </a:r>
        </a:p>
      </dgm:t>
    </dgm:pt>
    <dgm:pt modelId="{CE8C9C25-2BF8-4A6F-B50C-BFD7B8363C43}" type="parTrans" cxnId="{DC1928A0-21EE-40F7-9F67-0203D0349831}">
      <dgm:prSet/>
      <dgm:spPr/>
      <dgm:t>
        <a:bodyPr/>
        <a:lstStyle/>
        <a:p>
          <a:endParaRPr lang="en-US"/>
        </a:p>
      </dgm:t>
    </dgm:pt>
    <dgm:pt modelId="{1CFBBF16-7336-479F-B9C6-F93FD80539DB}" type="sibTrans" cxnId="{DC1928A0-21EE-40F7-9F67-0203D0349831}">
      <dgm:prSet/>
      <dgm:spPr/>
      <dgm:t>
        <a:bodyPr/>
        <a:lstStyle/>
        <a:p>
          <a:endParaRPr lang="en-US"/>
        </a:p>
      </dgm:t>
    </dgm:pt>
    <dgm:pt modelId="{034EBF18-8F9A-4D74-9DA6-8088909A9B6A}">
      <dgm:prSet phldrT="[Text]"/>
      <dgm:spPr/>
      <dgm:t>
        <a:bodyPr/>
        <a:lstStyle/>
        <a:p>
          <a:r>
            <a:rPr lang="en-US" b="1" dirty="0"/>
            <a:t>Tissue Engineering</a:t>
          </a:r>
        </a:p>
      </dgm:t>
    </dgm:pt>
    <dgm:pt modelId="{52B9413E-B705-474B-864B-331D6F6CD3A6}" type="parTrans" cxnId="{851C5216-D6ED-49E2-B5A8-A57843A4D6D7}">
      <dgm:prSet/>
      <dgm:spPr/>
      <dgm:t>
        <a:bodyPr/>
        <a:lstStyle/>
        <a:p>
          <a:endParaRPr lang="en-US"/>
        </a:p>
      </dgm:t>
    </dgm:pt>
    <dgm:pt modelId="{02E3D620-9048-4542-BF0F-0928C1C61303}" type="sibTrans" cxnId="{851C5216-D6ED-49E2-B5A8-A57843A4D6D7}">
      <dgm:prSet/>
      <dgm:spPr/>
      <dgm:t>
        <a:bodyPr/>
        <a:lstStyle/>
        <a:p>
          <a:endParaRPr lang="en-US"/>
        </a:p>
      </dgm:t>
    </dgm:pt>
    <dgm:pt modelId="{B0D2D72C-B252-463F-BD72-E9407C5283E2}">
      <dgm:prSet phldrT="[Text]"/>
      <dgm:spPr/>
      <dgm:t>
        <a:bodyPr/>
        <a:lstStyle/>
        <a:p>
          <a:r>
            <a:rPr lang="en-US" b="1" dirty="0"/>
            <a:t>Drug development</a:t>
          </a:r>
        </a:p>
      </dgm:t>
    </dgm:pt>
    <dgm:pt modelId="{A366F1D0-9FE7-4BE6-98B6-39EB0ED38B5A}" type="parTrans" cxnId="{F600ACCF-F018-490E-8D4B-51B36F2CCCC8}">
      <dgm:prSet/>
      <dgm:spPr/>
      <dgm:t>
        <a:bodyPr/>
        <a:lstStyle/>
        <a:p>
          <a:endParaRPr lang="en-US"/>
        </a:p>
      </dgm:t>
    </dgm:pt>
    <dgm:pt modelId="{9B41AB45-97CA-4069-9C49-EFE4B1FD11A6}" type="sibTrans" cxnId="{F600ACCF-F018-490E-8D4B-51B36F2CCCC8}">
      <dgm:prSet/>
      <dgm:spPr/>
      <dgm:t>
        <a:bodyPr/>
        <a:lstStyle/>
        <a:p>
          <a:endParaRPr lang="en-US"/>
        </a:p>
      </dgm:t>
    </dgm:pt>
    <dgm:pt modelId="{DAC07904-C703-4602-8FB0-4447086259AC}" type="pres">
      <dgm:prSet presAssocID="{BE972BF8-6C7F-48AB-AF24-920199A1FD60}" presName="Name0" presStyleCnt="0">
        <dgm:presLayoutVars>
          <dgm:chMax val="7"/>
          <dgm:chPref val="7"/>
          <dgm:dir/>
          <dgm:animLvl val="lvl"/>
        </dgm:presLayoutVars>
      </dgm:prSet>
      <dgm:spPr/>
    </dgm:pt>
    <dgm:pt modelId="{1FFCE869-CB73-440F-9C5B-C2A2C7484A95}" type="pres">
      <dgm:prSet presAssocID="{DB057A0C-A824-4E63-8779-0AF83ABD747B}" presName="Accent1" presStyleCnt="0"/>
      <dgm:spPr/>
    </dgm:pt>
    <dgm:pt modelId="{3826DD17-ED49-48CF-A542-F1ACA619B5D3}" type="pres">
      <dgm:prSet presAssocID="{DB057A0C-A824-4E63-8779-0AF83ABD747B}" presName="Accent" presStyleLbl="node1" presStyleIdx="0" presStyleCnt="3"/>
      <dgm:spPr/>
    </dgm:pt>
    <dgm:pt modelId="{01C0C292-6831-4E68-AB55-F3ABD0F93AF1}" type="pres">
      <dgm:prSet presAssocID="{DB057A0C-A824-4E63-8779-0AF83ABD747B}" presName="Parent1" presStyleLbl="revTx" presStyleIdx="0" presStyleCnt="3">
        <dgm:presLayoutVars>
          <dgm:chMax val="1"/>
          <dgm:chPref val="1"/>
          <dgm:bulletEnabled val="1"/>
        </dgm:presLayoutVars>
      </dgm:prSet>
      <dgm:spPr/>
    </dgm:pt>
    <dgm:pt modelId="{683A376E-D5ED-443F-87F6-3F6E7FDDECFB}" type="pres">
      <dgm:prSet presAssocID="{034EBF18-8F9A-4D74-9DA6-8088909A9B6A}" presName="Accent2" presStyleCnt="0"/>
      <dgm:spPr/>
    </dgm:pt>
    <dgm:pt modelId="{DCFF6BCA-7781-4CA4-B05B-7B95FAE3A136}" type="pres">
      <dgm:prSet presAssocID="{034EBF18-8F9A-4D74-9DA6-8088909A9B6A}" presName="Accent" presStyleLbl="node1" presStyleIdx="1" presStyleCnt="3"/>
      <dgm:spPr/>
    </dgm:pt>
    <dgm:pt modelId="{54ECEA67-603C-4EF7-8CA1-C102450BD48E}" type="pres">
      <dgm:prSet presAssocID="{034EBF18-8F9A-4D74-9DA6-8088909A9B6A}" presName="Parent2" presStyleLbl="revTx" presStyleIdx="1" presStyleCnt="3">
        <dgm:presLayoutVars>
          <dgm:chMax val="1"/>
          <dgm:chPref val="1"/>
          <dgm:bulletEnabled val="1"/>
        </dgm:presLayoutVars>
      </dgm:prSet>
      <dgm:spPr/>
    </dgm:pt>
    <dgm:pt modelId="{87B4CF39-BF73-4652-B7AC-12A9C769D0D3}" type="pres">
      <dgm:prSet presAssocID="{B0D2D72C-B252-463F-BD72-E9407C5283E2}" presName="Accent3" presStyleCnt="0"/>
      <dgm:spPr/>
    </dgm:pt>
    <dgm:pt modelId="{54EDE35E-22E6-4675-B1F8-1D03EFA141D0}" type="pres">
      <dgm:prSet presAssocID="{B0D2D72C-B252-463F-BD72-E9407C5283E2}" presName="Accent" presStyleLbl="node1" presStyleIdx="2" presStyleCnt="3"/>
      <dgm:spPr/>
    </dgm:pt>
    <dgm:pt modelId="{D089B35E-2D2C-41C5-ABD7-25425D4C4952}" type="pres">
      <dgm:prSet presAssocID="{B0D2D72C-B252-463F-BD72-E9407C5283E2}" presName="Parent3" presStyleLbl="revTx" presStyleIdx="2" presStyleCnt="3">
        <dgm:presLayoutVars>
          <dgm:chMax val="1"/>
          <dgm:chPref val="1"/>
          <dgm:bulletEnabled val="1"/>
        </dgm:presLayoutVars>
      </dgm:prSet>
      <dgm:spPr/>
    </dgm:pt>
  </dgm:ptLst>
  <dgm:cxnLst>
    <dgm:cxn modelId="{851C5216-D6ED-49E2-B5A8-A57843A4D6D7}" srcId="{BE972BF8-6C7F-48AB-AF24-920199A1FD60}" destId="{034EBF18-8F9A-4D74-9DA6-8088909A9B6A}" srcOrd="1" destOrd="0" parTransId="{52B9413E-B705-474B-864B-331D6F6CD3A6}" sibTransId="{02E3D620-9048-4542-BF0F-0928C1C61303}"/>
    <dgm:cxn modelId="{A704C68A-FD12-44E4-AF4C-72FD421A9B4E}" type="presOf" srcId="{DB057A0C-A824-4E63-8779-0AF83ABD747B}" destId="{01C0C292-6831-4E68-AB55-F3ABD0F93AF1}" srcOrd="0" destOrd="0" presId="urn:microsoft.com/office/officeart/2009/layout/CircleArrowProcess"/>
    <dgm:cxn modelId="{DC1928A0-21EE-40F7-9F67-0203D0349831}" srcId="{BE972BF8-6C7F-48AB-AF24-920199A1FD60}" destId="{DB057A0C-A824-4E63-8779-0AF83ABD747B}" srcOrd="0" destOrd="0" parTransId="{CE8C9C25-2BF8-4A6F-B50C-BFD7B8363C43}" sibTransId="{1CFBBF16-7336-479F-B9C6-F93FD80539DB}"/>
    <dgm:cxn modelId="{B45972C7-B074-4C9E-8C24-EF2F8A3DE86A}" type="presOf" srcId="{034EBF18-8F9A-4D74-9DA6-8088909A9B6A}" destId="{54ECEA67-603C-4EF7-8CA1-C102450BD48E}" srcOrd="0" destOrd="0" presId="urn:microsoft.com/office/officeart/2009/layout/CircleArrowProcess"/>
    <dgm:cxn modelId="{F600ACCF-F018-490E-8D4B-51B36F2CCCC8}" srcId="{BE972BF8-6C7F-48AB-AF24-920199A1FD60}" destId="{B0D2D72C-B252-463F-BD72-E9407C5283E2}" srcOrd="2" destOrd="0" parTransId="{A366F1D0-9FE7-4BE6-98B6-39EB0ED38B5A}" sibTransId="{9B41AB45-97CA-4069-9C49-EFE4B1FD11A6}"/>
    <dgm:cxn modelId="{867A2CD8-E184-458E-9501-639E7F7D727F}" type="presOf" srcId="{B0D2D72C-B252-463F-BD72-E9407C5283E2}" destId="{D089B35E-2D2C-41C5-ABD7-25425D4C4952}" srcOrd="0" destOrd="0" presId="urn:microsoft.com/office/officeart/2009/layout/CircleArrowProcess"/>
    <dgm:cxn modelId="{664D4BDF-89E3-43CF-B8F9-3E3EF1D19263}" type="presOf" srcId="{BE972BF8-6C7F-48AB-AF24-920199A1FD60}" destId="{DAC07904-C703-4602-8FB0-4447086259AC}" srcOrd="0" destOrd="0" presId="urn:microsoft.com/office/officeart/2009/layout/CircleArrowProcess"/>
    <dgm:cxn modelId="{514CE5BC-6429-4C78-954A-CACBCE3F54E4}" type="presParOf" srcId="{DAC07904-C703-4602-8FB0-4447086259AC}" destId="{1FFCE869-CB73-440F-9C5B-C2A2C7484A95}" srcOrd="0" destOrd="0" presId="urn:microsoft.com/office/officeart/2009/layout/CircleArrowProcess"/>
    <dgm:cxn modelId="{36B8347D-A0C7-4A4E-A00C-5669D8F3C1A8}" type="presParOf" srcId="{1FFCE869-CB73-440F-9C5B-C2A2C7484A95}" destId="{3826DD17-ED49-48CF-A542-F1ACA619B5D3}" srcOrd="0" destOrd="0" presId="urn:microsoft.com/office/officeart/2009/layout/CircleArrowProcess"/>
    <dgm:cxn modelId="{51B88A60-171E-4732-974A-86FB4CD6C3E4}" type="presParOf" srcId="{DAC07904-C703-4602-8FB0-4447086259AC}" destId="{01C0C292-6831-4E68-AB55-F3ABD0F93AF1}" srcOrd="1" destOrd="0" presId="urn:microsoft.com/office/officeart/2009/layout/CircleArrowProcess"/>
    <dgm:cxn modelId="{0BA95A1A-A432-4E71-9C06-E9F2FB02D073}" type="presParOf" srcId="{DAC07904-C703-4602-8FB0-4447086259AC}" destId="{683A376E-D5ED-443F-87F6-3F6E7FDDECFB}" srcOrd="2" destOrd="0" presId="urn:microsoft.com/office/officeart/2009/layout/CircleArrowProcess"/>
    <dgm:cxn modelId="{E44A7565-A8D1-4448-AC93-E39B96B521BB}" type="presParOf" srcId="{683A376E-D5ED-443F-87F6-3F6E7FDDECFB}" destId="{DCFF6BCA-7781-4CA4-B05B-7B95FAE3A136}" srcOrd="0" destOrd="0" presId="urn:microsoft.com/office/officeart/2009/layout/CircleArrowProcess"/>
    <dgm:cxn modelId="{CD346975-3A63-4714-9574-296A4CF6B5C0}" type="presParOf" srcId="{DAC07904-C703-4602-8FB0-4447086259AC}" destId="{54ECEA67-603C-4EF7-8CA1-C102450BD48E}" srcOrd="3" destOrd="0" presId="urn:microsoft.com/office/officeart/2009/layout/CircleArrowProcess"/>
    <dgm:cxn modelId="{0BABCCB3-2FE4-4E92-AF0E-489CEDC00DD6}" type="presParOf" srcId="{DAC07904-C703-4602-8FB0-4447086259AC}" destId="{87B4CF39-BF73-4652-B7AC-12A9C769D0D3}" srcOrd="4" destOrd="0" presId="urn:microsoft.com/office/officeart/2009/layout/CircleArrowProcess"/>
    <dgm:cxn modelId="{33A5F4DE-CFE3-479B-8BB1-C621F56915AB}" type="presParOf" srcId="{87B4CF39-BF73-4652-B7AC-12A9C769D0D3}" destId="{54EDE35E-22E6-4675-B1F8-1D03EFA141D0}" srcOrd="0" destOrd="0" presId="urn:microsoft.com/office/officeart/2009/layout/CircleArrowProcess"/>
    <dgm:cxn modelId="{75FEA3A4-D601-4022-9E55-D880344771D0}" type="presParOf" srcId="{DAC07904-C703-4602-8FB0-4447086259AC}" destId="{D089B35E-2D2C-41C5-ABD7-25425D4C4952}" srcOrd="5" destOrd="0" presId="urn:microsoft.com/office/officeart/2009/layout/CircleArrow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A04C418-0896-49C6-BDBB-D7F0BD202472}"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US"/>
        </a:p>
      </dgm:t>
    </dgm:pt>
    <dgm:pt modelId="{B02916C0-8424-478F-9A54-6D27BAF67146}">
      <dgm:prSet phldrT="[Text]"/>
      <dgm:spPr/>
      <dgm:t>
        <a:bodyPr/>
        <a:lstStyle/>
        <a:p>
          <a:r>
            <a:rPr lang="en-US" dirty="0"/>
            <a:t>Metal based</a:t>
          </a:r>
        </a:p>
      </dgm:t>
    </dgm:pt>
    <dgm:pt modelId="{E13E580D-4BF2-45A9-A459-9AF60C32CC99}" type="parTrans" cxnId="{FC57BB87-42EE-42BA-9C58-AC9DA1B07E51}">
      <dgm:prSet/>
      <dgm:spPr/>
      <dgm:t>
        <a:bodyPr/>
        <a:lstStyle/>
        <a:p>
          <a:endParaRPr lang="en-US"/>
        </a:p>
      </dgm:t>
    </dgm:pt>
    <dgm:pt modelId="{96FE93FC-731D-4FFA-88A3-744DC003B4A2}" type="sibTrans" cxnId="{FC57BB87-42EE-42BA-9C58-AC9DA1B07E51}">
      <dgm:prSet/>
      <dgm:spPr/>
      <dgm:t>
        <a:bodyPr/>
        <a:lstStyle/>
        <a:p>
          <a:endParaRPr lang="en-US"/>
        </a:p>
      </dgm:t>
    </dgm:pt>
    <dgm:pt modelId="{7DB216D5-FB83-4CE4-91B1-4C091E104CBC}">
      <dgm:prSet phldrT="[Text]"/>
      <dgm:spPr/>
      <dgm:t>
        <a:bodyPr/>
        <a:lstStyle/>
        <a:p>
          <a:r>
            <a:rPr lang="en-US" dirty="0"/>
            <a:t>Polymer based</a:t>
          </a:r>
        </a:p>
      </dgm:t>
    </dgm:pt>
    <dgm:pt modelId="{3EFBE7CC-36F1-40AF-8FB7-41BD1139DEF7}" type="parTrans" cxnId="{F98DA80A-DEBF-4B40-BD7B-60503A26825F}">
      <dgm:prSet/>
      <dgm:spPr/>
      <dgm:t>
        <a:bodyPr/>
        <a:lstStyle/>
        <a:p>
          <a:endParaRPr lang="en-US"/>
        </a:p>
      </dgm:t>
    </dgm:pt>
    <dgm:pt modelId="{BD4A435B-56F0-4D12-9E99-689E7E2F4E09}" type="sibTrans" cxnId="{F98DA80A-DEBF-4B40-BD7B-60503A26825F}">
      <dgm:prSet/>
      <dgm:spPr/>
      <dgm:t>
        <a:bodyPr/>
        <a:lstStyle/>
        <a:p>
          <a:endParaRPr lang="en-US"/>
        </a:p>
      </dgm:t>
    </dgm:pt>
    <dgm:pt modelId="{446DFFDC-CCC2-4A78-BF61-C0019FCF3FAC}">
      <dgm:prSet phldrT="[Text]"/>
      <dgm:spPr/>
      <dgm:t>
        <a:bodyPr/>
        <a:lstStyle/>
        <a:p>
          <a:r>
            <a:rPr lang="en-US" dirty="0"/>
            <a:t>Ceramic based</a:t>
          </a:r>
        </a:p>
      </dgm:t>
    </dgm:pt>
    <dgm:pt modelId="{F918AA1E-7D40-4B70-81DD-E01C87A1A302}" type="parTrans" cxnId="{E4448E39-14E5-4B34-AAEE-3A05081B587A}">
      <dgm:prSet/>
      <dgm:spPr/>
      <dgm:t>
        <a:bodyPr/>
        <a:lstStyle/>
        <a:p>
          <a:endParaRPr lang="en-US"/>
        </a:p>
      </dgm:t>
    </dgm:pt>
    <dgm:pt modelId="{F8211414-86F1-467B-9F22-EDF80A748766}" type="sibTrans" cxnId="{E4448E39-14E5-4B34-AAEE-3A05081B587A}">
      <dgm:prSet/>
      <dgm:spPr/>
      <dgm:t>
        <a:bodyPr/>
        <a:lstStyle/>
        <a:p>
          <a:endParaRPr lang="en-US"/>
        </a:p>
      </dgm:t>
    </dgm:pt>
    <dgm:pt modelId="{768C222B-2B20-41AE-BE86-A773A7F0A429}">
      <dgm:prSet phldrT="[Text]"/>
      <dgm:spPr/>
      <dgm:t>
        <a:bodyPr/>
        <a:lstStyle/>
        <a:p>
          <a:r>
            <a:rPr lang="en-US" dirty="0"/>
            <a:t>Natural</a:t>
          </a:r>
        </a:p>
      </dgm:t>
    </dgm:pt>
    <dgm:pt modelId="{00BB1B34-49F5-4D88-9132-9B7FFC3414DA}" type="parTrans" cxnId="{64D094FD-0E1D-4A35-895E-8D377A48EF9D}">
      <dgm:prSet/>
      <dgm:spPr/>
      <dgm:t>
        <a:bodyPr/>
        <a:lstStyle/>
        <a:p>
          <a:endParaRPr lang="en-US"/>
        </a:p>
      </dgm:t>
    </dgm:pt>
    <dgm:pt modelId="{1CF17A54-104C-428F-A4A7-DCFD5A21F7AE}" type="sibTrans" cxnId="{64D094FD-0E1D-4A35-895E-8D377A48EF9D}">
      <dgm:prSet/>
      <dgm:spPr/>
      <dgm:t>
        <a:bodyPr/>
        <a:lstStyle/>
        <a:p>
          <a:endParaRPr lang="en-US"/>
        </a:p>
      </dgm:t>
    </dgm:pt>
    <dgm:pt modelId="{8F7AA51D-4DEE-4739-94C3-DF5771DB1B4D}">
      <dgm:prSet phldrT="[Text]"/>
      <dgm:spPr/>
      <dgm:t>
        <a:bodyPr/>
        <a:lstStyle/>
        <a:p>
          <a:r>
            <a:rPr lang="en-US" dirty="0"/>
            <a:t>Inorganic glass</a:t>
          </a:r>
        </a:p>
      </dgm:t>
    </dgm:pt>
    <dgm:pt modelId="{B444B168-5A11-415D-84BA-039A19770878}" type="parTrans" cxnId="{867D9C4D-A16E-4EEC-AFF3-E2F5BEA8456F}">
      <dgm:prSet/>
      <dgm:spPr/>
      <dgm:t>
        <a:bodyPr/>
        <a:lstStyle/>
        <a:p>
          <a:endParaRPr lang="en-US"/>
        </a:p>
      </dgm:t>
    </dgm:pt>
    <dgm:pt modelId="{EB2C93B9-F3A9-4B89-B9D3-5A0A043C2A67}" type="sibTrans" cxnId="{867D9C4D-A16E-4EEC-AFF3-E2F5BEA8456F}">
      <dgm:prSet/>
      <dgm:spPr/>
      <dgm:t>
        <a:bodyPr/>
        <a:lstStyle/>
        <a:p>
          <a:endParaRPr lang="en-US"/>
        </a:p>
      </dgm:t>
    </dgm:pt>
    <dgm:pt modelId="{B763A76A-9E3C-4FB9-A3C0-0AAD99C6F4A5}">
      <dgm:prSet phldrT="[Text]"/>
      <dgm:spPr/>
      <dgm:t>
        <a:bodyPr/>
        <a:lstStyle/>
        <a:p>
          <a:r>
            <a:rPr lang="en-US" dirty="0"/>
            <a:t>Regenerative</a:t>
          </a:r>
        </a:p>
      </dgm:t>
    </dgm:pt>
    <dgm:pt modelId="{5AA4A2BD-5197-41FC-9CC2-FCB37A20DFAC}" type="parTrans" cxnId="{A20E5DAA-C0B1-44A1-A5EB-BF768FBE677E}">
      <dgm:prSet/>
      <dgm:spPr/>
      <dgm:t>
        <a:bodyPr/>
        <a:lstStyle/>
        <a:p>
          <a:endParaRPr lang="en-US"/>
        </a:p>
      </dgm:t>
    </dgm:pt>
    <dgm:pt modelId="{B95C5885-BE8F-427D-B9E4-6AC11A3EB85C}" type="sibTrans" cxnId="{A20E5DAA-C0B1-44A1-A5EB-BF768FBE677E}">
      <dgm:prSet/>
      <dgm:spPr/>
      <dgm:t>
        <a:bodyPr/>
        <a:lstStyle/>
        <a:p>
          <a:endParaRPr lang="en-US"/>
        </a:p>
      </dgm:t>
    </dgm:pt>
    <dgm:pt modelId="{2B18FB57-6BEF-4508-8BE0-E9FF1839322E}">
      <dgm:prSet phldrT="[Text]"/>
      <dgm:spPr/>
      <dgm:t>
        <a:bodyPr/>
        <a:lstStyle/>
        <a:p>
          <a:r>
            <a:rPr lang="en-US" dirty="0"/>
            <a:t>Hybrid</a:t>
          </a:r>
        </a:p>
      </dgm:t>
    </dgm:pt>
    <dgm:pt modelId="{0EF7CFB1-E971-496A-A2FB-237124CFA5F8}" type="parTrans" cxnId="{539F65D6-CE77-43DA-A53F-AB2D236DBE9C}">
      <dgm:prSet/>
      <dgm:spPr/>
      <dgm:t>
        <a:bodyPr/>
        <a:lstStyle/>
        <a:p>
          <a:endParaRPr lang="en-US"/>
        </a:p>
      </dgm:t>
    </dgm:pt>
    <dgm:pt modelId="{2D6A18CB-5C9B-43A5-BC37-CAFC8798147D}" type="sibTrans" cxnId="{539F65D6-CE77-43DA-A53F-AB2D236DBE9C}">
      <dgm:prSet/>
      <dgm:spPr/>
      <dgm:t>
        <a:bodyPr/>
        <a:lstStyle/>
        <a:p>
          <a:endParaRPr lang="en-US"/>
        </a:p>
      </dgm:t>
    </dgm:pt>
    <dgm:pt modelId="{C2AE1321-67D0-4D5E-8CE7-C254981A57FB}" type="pres">
      <dgm:prSet presAssocID="{0A04C418-0896-49C6-BDBB-D7F0BD202472}" presName="Name0" presStyleCnt="0">
        <dgm:presLayoutVars>
          <dgm:chMax val="7"/>
          <dgm:chPref val="7"/>
          <dgm:dir/>
        </dgm:presLayoutVars>
      </dgm:prSet>
      <dgm:spPr/>
    </dgm:pt>
    <dgm:pt modelId="{0C7F2904-16CE-4824-B83C-0369BD1C0691}" type="pres">
      <dgm:prSet presAssocID="{0A04C418-0896-49C6-BDBB-D7F0BD202472}" presName="Name1" presStyleCnt="0"/>
      <dgm:spPr/>
    </dgm:pt>
    <dgm:pt modelId="{E72E57A2-A31F-4EB7-BC07-33AB12B06C98}" type="pres">
      <dgm:prSet presAssocID="{0A04C418-0896-49C6-BDBB-D7F0BD202472}" presName="cycle" presStyleCnt="0"/>
      <dgm:spPr/>
    </dgm:pt>
    <dgm:pt modelId="{C3C4331B-5247-4543-BF54-513CACB9A5BE}" type="pres">
      <dgm:prSet presAssocID="{0A04C418-0896-49C6-BDBB-D7F0BD202472}" presName="srcNode" presStyleLbl="node1" presStyleIdx="0" presStyleCnt="7"/>
      <dgm:spPr/>
    </dgm:pt>
    <dgm:pt modelId="{BD690B2E-28A1-4874-A024-FA6CB1C6F27A}" type="pres">
      <dgm:prSet presAssocID="{0A04C418-0896-49C6-BDBB-D7F0BD202472}" presName="conn" presStyleLbl="parChTrans1D2" presStyleIdx="0" presStyleCnt="1"/>
      <dgm:spPr/>
    </dgm:pt>
    <dgm:pt modelId="{C596D2FF-A63B-411A-95C6-5AF6220CF498}" type="pres">
      <dgm:prSet presAssocID="{0A04C418-0896-49C6-BDBB-D7F0BD202472}" presName="extraNode" presStyleLbl="node1" presStyleIdx="0" presStyleCnt="7"/>
      <dgm:spPr/>
    </dgm:pt>
    <dgm:pt modelId="{B135CB32-7079-4A8C-AB60-81FD7DEB2ED8}" type="pres">
      <dgm:prSet presAssocID="{0A04C418-0896-49C6-BDBB-D7F0BD202472}" presName="dstNode" presStyleLbl="node1" presStyleIdx="0" presStyleCnt="7"/>
      <dgm:spPr/>
    </dgm:pt>
    <dgm:pt modelId="{3C65F45B-3350-4282-BE96-CD89D10A18D3}" type="pres">
      <dgm:prSet presAssocID="{B02916C0-8424-478F-9A54-6D27BAF67146}" presName="text_1" presStyleLbl="node1" presStyleIdx="0" presStyleCnt="7">
        <dgm:presLayoutVars>
          <dgm:bulletEnabled val="1"/>
        </dgm:presLayoutVars>
      </dgm:prSet>
      <dgm:spPr/>
    </dgm:pt>
    <dgm:pt modelId="{1268DE81-4CF2-4710-A26A-4A211A5463D3}" type="pres">
      <dgm:prSet presAssocID="{B02916C0-8424-478F-9A54-6D27BAF67146}" presName="accent_1" presStyleCnt="0"/>
      <dgm:spPr/>
    </dgm:pt>
    <dgm:pt modelId="{93BB9E45-12EB-4055-9A03-EF318C659F83}" type="pres">
      <dgm:prSet presAssocID="{B02916C0-8424-478F-9A54-6D27BAF67146}" presName="accentRepeatNode" presStyleLbl="solidFgAcc1" presStyleIdx="0" presStyleCnt="7"/>
      <dgm:spPr/>
    </dgm:pt>
    <dgm:pt modelId="{0306353D-34D7-4286-BCDB-1D9A210787B9}" type="pres">
      <dgm:prSet presAssocID="{7DB216D5-FB83-4CE4-91B1-4C091E104CBC}" presName="text_2" presStyleLbl="node1" presStyleIdx="1" presStyleCnt="7">
        <dgm:presLayoutVars>
          <dgm:bulletEnabled val="1"/>
        </dgm:presLayoutVars>
      </dgm:prSet>
      <dgm:spPr/>
    </dgm:pt>
    <dgm:pt modelId="{B582DD4F-9DB2-4711-B35B-EE0E5FB20388}" type="pres">
      <dgm:prSet presAssocID="{7DB216D5-FB83-4CE4-91B1-4C091E104CBC}" presName="accent_2" presStyleCnt="0"/>
      <dgm:spPr/>
    </dgm:pt>
    <dgm:pt modelId="{25747EF3-5019-4138-AF56-D4DDA443E820}" type="pres">
      <dgm:prSet presAssocID="{7DB216D5-FB83-4CE4-91B1-4C091E104CBC}" presName="accentRepeatNode" presStyleLbl="solidFgAcc1" presStyleIdx="1" presStyleCnt="7"/>
      <dgm:spPr/>
    </dgm:pt>
    <dgm:pt modelId="{51530C61-A4B1-4E24-B0FA-3FECA070BDFC}" type="pres">
      <dgm:prSet presAssocID="{446DFFDC-CCC2-4A78-BF61-C0019FCF3FAC}" presName="text_3" presStyleLbl="node1" presStyleIdx="2" presStyleCnt="7">
        <dgm:presLayoutVars>
          <dgm:bulletEnabled val="1"/>
        </dgm:presLayoutVars>
      </dgm:prSet>
      <dgm:spPr/>
    </dgm:pt>
    <dgm:pt modelId="{B9A51EAB-5186-4C5A-BB58-EF09C2EE70EC}" type="pres">
      <dgm:prSet presAssocID="{446DFFDC-CCC2-4A78-BF61-C0019FCF3FAC}" presName="accent_3" presStyleCnt="0"/>
      <dgm:spPr/>
    </dgm:pt>
    <dgm:pt modelId="{43C7E9E7-615B-40B1-AAE9-8F973E309C4B}" type="pres">
      <dgm:prSet presAssocID="{446DFFDC-CCC2-4A78-BF61-C0019FCF3FAC}" presName="accentRepeatNode" presStyleLbl="solidFgAcc1" presStyleIdx="2" presStyleCnt="7"/>
      <dgm:spPr/>
    </dgm:pt>
    <dgm:pt modelId="{0E9B98F4-424F-4943-9053-A459AFEBC273}" type="pres">
      <dgm:prSet presAssocID="{768C222B-2B20-41AE-BE86-A773A7F0A429}" presName="text_4" presStyleLbl="node1" presStyleIdx="3" presStyleCnt="7">
        <dgm:presLayoutVars>
          <dgm:bulletEnabled val="1"/>
        </dgm:presLayoutVars>
      </dgm:prSet>
      <dgm:spPr/>
    </dgm:pt>
    <dgm:pt modelId="{E32FCB1D-35A8-41E1-8633-7757FD129CB0}" type="pres">
      <dgm:prSet presAssocID="{768C222B-2B20-41AE-BE86-A773A7F0A429}" presName="accent_4" presStyleCnt="0"/>
      <dgm:spPr/>
    </dgm:pt>
    <dgm:pt modelId="{EB6E7C65-AF7A-4E18-B6EA-9CE17C680155}" type="pres">
      <dgm:prSet presAssocID="{768C222B-2B20-41AE-BE86-A773A7F0A429}" presName="accentRepeatNode" presStyleLbl="solidFgAcc1" presStyleIdx="3" presStyleCnt="7"/>
      <dgm:spPr/>
    </dgm:pt>
    <dgm:pt modelId="{1F441808-1F73-4C08-86A2-01170EA744E2}" type="pres">
      <dgm:prSet presAssocID="{8F7AA51D-4DEE-4739-94C3-DF5771DB1B4D}" presName="text_5" presStyleLbl="node1" presStyleIdx="4" presStyleCnt="7">
        <dgm:presLayoutVars>
          <dgm:bulletEnabled val="1"/>
        </dgm:presLayoutVars>
      </dgm:prSet>
      <dgm:spPr/>
    </dgm:pt>
    <dgm:pt modelId="{56181F69-33DC-43AA-A3F5-DC3B855A2D5B}" type="pres">
      <dgm:prSet presAssocID="{8F7AA51D-4DEE-4739-94C3-DF5771DB1B4D}" presName="accent_5" presStyleCnt="0"/>
      <dgm:spPr/>
    </dgm:pt>
    <dgm:pt modelId="{AA2EF82C-AE82-4C94-AA4C-50E4144547C7}" type="pres">
      <dgm:prSet presAssocID="{8F7AA51D-4DEE-4739-94C3-DF5771DB1B4D}" presName="accentRepeatNode" presStyleLbl="solidFgAcc1" presStyleIdx="4" presStyleCnt="7"/>
      <dgm:spPr/>
    </dgm:pt>
    <dgm:pt modelId="{54593D9A-40D2-4529-BCBD-2B78CD34C178}" type="pres">
      <dgm:prSet presAssocID="{B763A76A-9E3C-4FB9-A3C0-0AAD99C6F4A5}" presName="text_6" presStyleLbl="node1" presStyleIdx="5" presStyleCnt="7">
        <dgm:presLayoutVars>
          <dgm:bulletEnabled val="1"/>
        </dgm:presLayoutVars>
      </dgm:prSet>
      <dgm:spPr/>
    </dgm:pt>
    <dgm:pt modelId="{7E6145E8-4A66-4151-A540-E72830498B05}" type="pres">
      <dgm:prSet presAssocID="{B763A76A-9E3C-4FB9-A3C0-0AAD99C6F4A5}" presName="accent_6" presStyleCnt="0"/>
      <dgm:spPr/>
    </dgm:pt>
    <dgm:pt modelId="{E12C43B7-E5DA-421B-9FF0-1DA3E61DB9C3}" type="pres">
      <dgm:prSet presAssocID="{B763A76A-9E3C-4FB9-A3C0-0AAD99C6F4A5}" presName="accentRepeatNode" presStyleLbl="solidFgAcc1" presStyleIdx="5" presStyleCnt="7"/>
      <dgm:spPr/>
    </dgm:pt>
    <dgm:pt modelId="{4E8A3634-37D4-4A67-85BB-E1686190B438}" type="pres">
      <dgm:prSet presAssocID="{2B18FB57-6BEF-4508-8BE0-E9FF1839322E}" presName="text_7" presStyleLbl="node1" presStyleIdx="6" presStyleCnt="7">
        <dgm:presLayoutVars>
          <dgm:bulletEnabled val="1"/>
        </dgm:presLayoutVars>
      </dgm:prSet>
      <dgm:spPr/>
    </dgm:pt>
    <dgm:pt modelId="{6F5F8B63-5DF4-45DE-AA2A-1D3D06951697}" type="pres">
      <dgm:prSet presAssocID="{2B18FB57-6BEF-4508-8BE0-E9FF1839322E}" presName="accent_7" presStyleCnt="0"/>
      <dgm:spPr/>
    </dgm:pt>
    <dgm:pt modelId="{A193E77F-F076-4927-9DA0-084CDD62189A}" type="pres">
      <dgm:prSet presAssocID="{2B18FB57-6BEF-4508-8BE0-E9FF1839322E}" presName="accentRepeatNode" presStyleLbl="solidFgAcc1" presStyleIdx="6" presStyleCnt="7"/>
      <dgm:spPr/>
    </dgm:pt>
  </dgm:ptLst>
  <dgm:cxnLst>
    <dgm:cxn modelId="{F98DA80A-DEBF-4B40-BD7B-60503A26825F}" srcId="{0A04C418-0896-49C6-BDBB-D7F0BD202472}" destId="{7DB216D5-FB83-4CE4-91B1-4C091E104CBC}" srcOrd="1" destOrd="0" parTransId="{3EFBE7CC-36F1-40AF-8FB7-41BD1139DEF7}" sibTransId="{BD4A435B-56F0-4D12-9E99-689E7E2F4E09}"/>
    <dgm:cxn modelId="{713AE812-0ACD-4CDF-BB18-51BF3C4D4E02}" type="presOf" srcId="{7DB216D5-FB83-4CE4-91B1-4C091E104CBC}" destId="{0306353D-34D7-4286-BCDB-1D9A210787B9}" srcOrd="0" destOrd="0" presId="urn:microsoft.com/office/officeart/2008/layout/VerticalCurvedList"/>
    <dgm:cxn modelId="{2F77CA35-8B2F-4037-A047-5ED0932E40CC}" type="presOf" srcId="{96FE93FC-731D-4FFA-88A3-744DC003B4A2}" destId="{BD690B2E-28A1-4874-A024-FA6CB1C6F27A}" srcOrd="0" destOrd="0" presId="urn:microsoft.com/office/officeart/2008/layout/VerticalCurvedList"/>
    <dgm:cxn modelId="{E4448E39-14E5-4B34-AAEE-3A05081B587A}" srcId="{0A04C418-0896-49C6-BDBB-D7F0BD202472}" destId="{446DFFDC-CCC2-4A78-BF61-C0019FCF3FAC}" srcOrd="2" destOrd="0" parTransId="{F918AA1E-7D40-4B70-81DD-E01C87A1A302}" sibTransId="{F8211414-86F1-467B-9F22-EDF80A748766}"/>
    <dgm:cxn modelId="{059B2A6B-870A-4B68-AC45-373C4F511DA6}" type="presOf" srcId="{B02916C0-8424-478F-9A54-6D27BAF67146}" destId="{3C65F45B-3350-4282-BE96-CD89D10A18D3}" srcOrd="0" destOrd="0" presId="urn:microsoft.com/office/officeart/2008/layout/VerticalCurvedList"/>
    <dgm:cxn modelId="{867D9C4D-A16E-4EEC-AFF3-E2F5BEA8456F}" srcId="{0A04C418-0896-49C6-BDBB-D7F0BD202472}" destId="{8F7AA51D-4DEE-4739-94C3-DF5771DB1B4D}" srcOrd="4" destOrd="0" parTransId="{B444B168-5A11-415D-84BA-039A19770878}" sibTransId="{EB2C93B9-F3A9-4B89-B9D3-5A0A043C2A67}"/>
    <dgm:cxn modelId="{E0F4AA59-C73C-4F28-87C9-133C36E03457}" type="presOf" srcId="{0A04C418-0896-49C6-BDBB-D7F0BD202472}" destId="{C2AE1321-67D0-4D5E-8CE7-C254981A57FB}" srcOrd="0" destOrd="0" presId="urn:microsoft.com/office/officeart/2008/layout/VerticalCurvedList"/>
    <dgm:cxn modelId="{401E107C-6BB3-4971-8C52-2E8E66DBB91D}" type="presOf" srcId="{B763A76A-9E3C-4FB9-A3C0-0AAD99C6F4A5}" destId="{54593D9A-40D2-4529-BCBD-2B78CD34C178}" srcOrd="0" destOrd="0" presId="urn:microsoft.com/office/officeart/2008/layout/VerticalCurvedList"/>
    <dgm:cxn modelId="{FC57BB87-42EE-42BA-9C58-AC9DA1B07E51}" srcId="{0A04C418-0896-49C6-BDBB-D7F0BD202472}" destId="{B02916C0-8424-478F-9A54-6D27BAF67146}" srcOrd="0" destOrd="0" parTransId="{E13E580D-4BF2-45A9-A459-9AF60C32CC99}" sibTransId="{96FE93FC-731D-4FFA-88A3-744DC003B4A2}"/>
    <dgm:cxn modelId="{8CCA498F-0EB9-4CA9-97D3-1953135160AA}" type="presOf" srcId="{2B18FB57-6BEF-4508-8BE0-E9FF1839322E}" destId="{4E8A3634-37D4-4A67-85BB-E1686190B438}" srcOrd="0" destOrd="0" presId="urn:microsoft.com/office/officeart/2008/layout/VerticalCurvedList"/>
    <dgm:cxn modelId="{B5A40095-9257-4FA7-99C3-745D68C79CB9}" type="presOf" srcId="{8F7AA51D-4DEE-4739-94C3-DF5771DB1B4D}" destId="{1F441808-1F73-4C08-86A2-01170EA744E2}" srcOrd="0" destOrd="0" presId="urn:microsoft.com/office/officeart/2008/layout/VerticalCurvedList"/>
    <dgm:cxn modelId="{A20E5DAA-C0B1-44A1-A5EB-BF768FBE677E}" srcId="{0A04C418-0896-49C6-BDBB-D7F0BD202472}" destId="{B763A76A-9E3C-4FB9-A3C0-0AAD99C6F4A5}" srcOrd="5" destOrd="0" parTransId="{5AA4A2BD-5197-41FC-9CC2-FCB37A20DFAC}" sibTransId="{B95C5885-BE8F-427D-B9E4-6AC11A3EB85C}"/>
    <dgm:cxn modelId="{A38675AE-2EE6-418B-88B7-7E1A7D065E20}" type="presOf" srcId="{768C222B-2B20-41AE-BE86-A773A7F0A429}" destId="{0E9B98F4-424F-4943-9053-A459AFEBC273}" srcOrd="0" destOrd="0" presId="urn:microsoft.com/office/officeart/2008/layout/VerticalCurvedList"/>
    <dgm:cxn modelId="{539F65D6-CE77-43DA-A53F-AB2D236DBE9C}" srcId="{0A04C418-0896-49C6-BDBB-D7F0BD202472}" destId="{2B18FB57-6BEF-4508-8BE0-E9FF1839322E}" srcOrd="6" destOrd="0" parTransId="{0EF7CFB1-E971-496A-A2FB-237124CFA5F8}" sibTransId="{2D6A18CB-5C9B-43A5-BC37-CAFC8798147D}"/>
    <dgm:cxn modelId="{329843E9-AD1F-4143-AF6E-DB86B915E6EA}" type="presOf" srcId="{446DFFDC-CCC2-4A78-BF61-C0019FCF3FAC}" destId="{51530C61-A4B1-4E24-B0FA-3FECA070BDFC}" srcOrd="0" destOrd="0" presId="urn:microsoft.com/office/officeart/2008/layout/VerticalCurvedList"/>
    <dgm:cxn modelId="{64D094FD-0E1D-4A35-895E-8D377A48EF9D}" srcId="{0A04C418-0896-49C6-BDBB-D7F0BD202472}" destId="{768C222B-2B20-41AE-BE86-A773A7F0A429}" srcOrd="3" destOrd="0" parTransId="{00BB1B34-49F5-4D88-9132-9B7FFC3414DA}" sibTransId="{1CF17A54-104C-428F-A4A7-DCFD5A21F7AE}"/>
    <dgm:cxn modelId="{989B0AB9-A971-47BF-9BBF-567317109A6E}" type="presParOf" srcId="{C2AE1321-67D0-4D5E-8CE7-C254981A57FB}" destId="{0C7F2904-16CE-4824-B83C-0369BD1C0691}" srcOrd="0" destOrd="0" presId="urn:microsoft.com/office/officeart/2008/layout/VerticalCurvedList"/>
    <dgm:cxn modelId="{B09D0A1C-BCEF-467D-B456-377B36173A77}" type="presParOf" srcId="{0C7F2904-16CE-4824-B83C-0369BD1C0691}" destId="{E72E57A2-A31F-4EB7-BC07-33AB12B06C98}" srcOrd="0" destOrd="0" presId="urn:microsoft.com/office/officeart/2008/layout/VerticalCurvedList"/>
    <dgm:cxn modelId="{2A96F469-E818-4F37-B100-F6FC58BD9F90}" type="presParOf" srcId="{E72E57A2-A31F-4EB7-BC07-33AB12B06C98}" destId="{C3C4331B-5247-4543-BF54-513CACB9A5BE}" srcOrd="0" destOrd="0" presId="urn:microsoft.com/office/officeart/2008/layout/VerticalCurvedList"/>
    <dgm:cxn modelId="{5CD70949-D900-4053-B255-86B5314AA6AB}" type="presParOf" srcId="{E72E57A2-A31F-4EB7-BC07-33AB12B06C98}" destId="{BD690B2E-28A1-4874-A024-FA6CB1C6F27A}" srcOrd="1" destOrd="0" presId="urn:microsoft.com/office/officeart/2008/layout/VerticalCurvedList"/>
    <dgm:cxn modelId="{F88711AB-EBB7-4F52-8508-F5A4CD62209D}" type="presParOf" srcId="{E72E57A2-A31F-4EB7-BC07-33AB12B06C98}" destId="{C596D2FF-A63B-411A-95C6-5AF6220CF498}" srcOrd="2" destOrd="0" presId="urn:microsoft.com/office/officeart/2008/layout/VerticalCurvedList"/>
    <dgm:cxn modelId="{1845ECA4-61BE-4347-8559-216CF52764F7}" type="presParOf" srcId="{E72E57A2-A31F-4EB7-BC07-33AB12B06C98}" destId="{B135CB32-7079-4A8C-AB60-81FD7DEB2ED8}" srcOrd="3" destOrd="0" presId="urn:microsoft.com/office/officeart/2008/layout/VerticalCurvedList"/>
    <dgm:cxn modelId="{23D09CE7-56ED-4111-9286-C6116D30C5FC}" type="presParOf" srcId="{0C7F2904-16CE-4824-B83C-0369BD1C0691}" destId="{3C65F45B-3350-4282-BE96-CD89D10A18D3}" srcOrd="1" destOrd="0" presId="urn:microsoft.com/office/officeart/2008/layout/VerticalCurvedList"/>
    <dgm:cxn modelId="{730172F9-0C73-48D7-8B06-63B082175DE4}" type="presParOf" srcId="{0C7F2904-16CE-4824-B83C-0369BD1C0691}" destId="{1268DE81-4CF2-4710-A26A-4A211A5463D3}" srcOrd="2" destOrd="0" presId="urn:microsoft.com/office/officeart/2008/layout/VerticalCurvedList"/>
    <dgm:cxn modelId="{C70E92DA-68FC-42BB-AAC6-8F966A716B29}" type="presParOf" srcId="{1268DE81-4CF2-4710-A26A-4A211A5463D3}" destId="{93BB9E45-12EB-4055-9A03-EF318C659F83}" srcOrd="0" destOrd="0" presId="urn:microsoft.com/office/officeart/2008/layout/VerticalCurvedList"/>
    <dgm:cxn modelId="{39A6B274-7505-44C7-984A-3AE8E33E89A8}" type="presParOf" srcId="{0C7F2904-16CE-4824-B83C-0369BD1C0691}" destId="{0306353D-34D7-4286-BCDB-1D9A210787B9}" srcOrd="3" destOrd="0" presId="urn:microsoft.com/office/officeart/2008/layout/VerticalCurvedList"/>
    <dgm:cxn modelId="{CCEE6FDB-3FC4-4EE2-B1BE-DA14E5301692}" type="presParOf" srcId="{0C7F2904-16CE-4824-B83C-0369BD1C0691}" destId="{B582DD4F-9DB2-4711-B35B-EE0E5FB20388}" srcOrd="4" destOrd="0" presId="urn:microsoft.com/office/officeart/2008/layout/VerticalCurvedList"/>
    <dgm:cxn modelId="{7CFEAAEC-61D2-4A68-9291-4E4BEE3B7496}" type="presParOf" srcId="{B582DD4F-9DB2-4711-B35B-EE0E5FB20388}" destId="{25747EF3-5019-4138-AF56-D4DDA443E820}" srcOrd="0" destOrd="0" presId="urn:microsoft.com/office/officeart/2008/layout/VerticalCurvedList"/>
    <dgm:cxn modelId="{7780E5A8-23B1-45FC-A020-3AA4919318CA}" type="presParOf" srcId="{0C7F2904-16CE-4824-B83C-0369BD1C0691}" destId="{51530C61-A4B1-4E24-B0FA-3FECA070BDFC}" srcOrd="5" destOrd="0" presId="urn:microsoft.com/office/officeart/2008/layout/VerticalCurvedList"/>
    <dgm:cxn modelId="{184A2EF6-2EAC-4AF0-9D27-5174BEED0DA7}" type="presParOf" srcId="{0C7F2904-16CE-4824-B83C-0369BD1C0691}" destId="{B9A51EAB-5186-4C5A-BB58-EF09C2EE70EC}" srcOrd="6" destOrd="0" presId="urn:microsoft.com/office/officeart/2008/layout/VerticalCurvedList"/>
    <dgm:cxn modelId="{3A683AAB-9F6B-4C32-BEE9-1F173612A1FE}" type="presParOf" srcId="{B9A51EAB-5186-4C5A-BB58-EF09C2EE70EC}" destId="{43C7E9E7-615B-40B1-AAE9-8F973E309C4B}" srcOrd="0" destOrd="0" presId="urn:microsoft.com/office/officeart/2008/layout/VerticalCurvedList"/>
    <dgm:cxn modelId="{4E74775F-41A2-4AFF-9E04-8F75D9913170}" type="presParOf" srcId="{0C7F2904-16CE-4824-B83C-0369BD1C0691}" destId="{0E9B98F4-424F-4943-9053-A459AFEBC273}" srcOrd="7" destOrd="0" presId="urn:microsoft.com/office/officeart/2008/layout/VerticalCurvedList"/>
    <dgm:cxn modelId="{5B7F6243-B0BB-4029-B121-086D0F1C355F}" type="presParOf" srcId="{0C7F2904-16CE-4824-B83C-0369BD1C0691}" destId="{E32FCB1D-35A8-41E1-8633-7757FD129CB0}" srcOrd="8" destOrd="0" presId="urn:microsoft.com/office/officeart/2008/layout/VerticalCurvedList"/>
    <dgm:cxn modelId="{A4316F3C-F387-4F90-989A-D592E600BE5D}" type="presParOf" srcId="{E32FCB1D-35A8-41E1-8633-7757FD129CB0}" destId="{EB6E7C65-AF7A-4E18-B6EA-9CE17C680155}" srcOrd="0" destOrd="0" presId="urn:microsoft.com/office/officeart/2008/layout/VerticalCurvedList"/>
    <dgm:cxn modelId="{4E130625-21F9-4AAE-8BA4-9EF60B5340E5}" type="presParOf" srcId="{0C7F2904-16CE-4824-B83C-0369BD1C0691}" destId="{1F441808-1F73-4C08-86A2-01170EA744E2}" srcOrd="9" destOrd="0" presId="urn:microsoft.com/office/officeart/2008/layout/VerticalCurvedList"/>
    <dgm:cxn modelId="{E1E92B85-786B-4EBF-90FD-ED3782201D9E}" type="presParOf" srcId="{0C7F2904-16CE-4824-B83C-0369BD1C0691}" destId="{56181F69-33DC-43AA-A3F5-DC3B855A2D5B}" srcOrd="10" destOrd="0" presId="urn:microsoft.com/office/officeart/2008/layout/VerticalCurvedList"/>
    <dgm:cxn modelId="{4F7BF42F-1FAC-436C-BEE2-86B252E2055D}" type="presParOf" srcId="{56181F69-33DC-43AA-A3F5-DC3B855A2D5B}" destId="{AA2EF82C-AE82-4C94-AA4C-50E4144547C7}" srcOrd="0" destOrd="0" presId="urn:microsoft.com/office/officeart/2008/layout/VerticalCurvedList"/>
    <dgm:cxn modelId="{39F319A9-5004-45D3-B940-4566F207263B}" type="presParOf" srcId="{0C7F2904-16CE-4824-B83C-0369BD1C0691}" destId="{54593D9A-40D2-4529-BCBD-2B78CD34C178}" srcOrd="11" destOrd="0" presId="urn:microsoft.com/office/officeart/2008/layout/VerticalCurvedList"/>
    <dgm:cxn modelId="{9C3A6212-0414-4E42-86F4-767352FEC20D}" type="presParOf" srcId="{0C7F2904-16CE-4824-B83C-0369BD1C0691}" destId="{7E6145E8-4A66-4151-A540-E72830498B05}" srcOrd="12" destOrd="0" presId="urn:microsoft.com/office/officeart/2008/layout/VerticalCurvedList"/>
    <dgm:cxn modelId="{79C5B6A0-0284-438E-8C68-DA893DD9AECE}" type="presParOf" srcId="{7E6145E8-4A66-4151-A540-E72830498B05}" destId="{E12C43B7-E5DA-421B-9FF0-1DA3E61DB9C3}" srcOrd="0" destOrd="0" presId="urn:microsoft.com/office/officeart/2008/layout/VerticalCurvedList"/>
    <dgm:cxn modelId="{FE6DAF58-9ED2-4E96-AC2E-8F5672CE654D}" type="presParOf" srcId="{0C7F2904-16CE-4824-B83C-0369BD1C0691}" destId="{4E8A3634-37D4-4A67-85BB-E1686190B438}" srcOrd="13" destOrd="0" presId="urn:microsoft.com/office/officeart/2008/layout/VerticalCurvedList"/>
    <dgm:cxn modelId="{33F0BD66-A72B-4046-B677-AA9A183B5659}" type="presParOf" srcId="{0C7F2904-16CE-4824-B83C-0369BD1C0691}" destId="{6F5F8B63-5DF4-45DE-AA2A-1D3D06951697}" srcOrd="14" destOrd="0" presId="urn:microsoft.com/office/officeart/2008/layout/VerticalCurvedList"/>
    <dgm:cxn modelId="{DAF5E8F3-B85D-4CF0-87E0-DF6FD7AE7D7D}" type="presParOf" srcId="{6F5F8B63-5DF4-45DE-AA2A-1D3D06951697}" destId="{A193E77F-F076-4927-9DA0-084CDD62189A}"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3F7259-C6E9-4335-8B11-AD79D9D45463}">
      <dsp:nvSpPr>
        <dsp:cNvPr id="0" name=""/>
        <dsp:cNvSpPr/>
      </dsp:nvSpPr>
      <dsp:spPr>
        <a:xfrm>
          <a:off x="-5732664" y="-460206"/>
          <a:ext cx="6825068" cy="6825068"/>
        </a:xfrm>
        <a:prstGeom prst="blockArc">
          <a:avLst>
            <a:gd name="adj1" fmla="val 18900000"/>
            <a:gd name="adj2" fmla="val 2700000"/>
            <a:gd name="adj3" fmla="val 316"/>
          </a:avLst>
        </a:pr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C190E2B-AC23-4EAE-8D20-91EDB8872983}">
      <dsp:nvSpPr>
        <dsp:cNvPr id="0" name=""/>
        <dsp:cNvSpPr/>
      </dsp:nvSpPr>
      <dsp:spPr>
        <a:xfrm>
          <a:off x="571816" y="807050"/>
          <a:ext cx="3413218" cy="779990"/>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19117" tIns="81280" rIns="81280" bIns="81280" numCol="1" spcCol="1270" anchor="ctr" anchorCtr="0">
          <a:noAutofit/>
        </a:bodyPr>
        <a:lstStyle/>
        <a:p>
          <a:pPr marL="0" lvl="0" indent="0" algn="l" defTabSz="1422400">
            <a:lnSpc>
              <a:spcPct val="90000"/>
            </a:lnSpc>
            <a:spcBef>
              <a:spcPct val="0"/>
            </a:spcBef>
            <a:spcAft>
              <a:spcPct val="35000"/>
            </a:spcAft>
            <a:buNone/>
          </a:pPr>
          <a:r>
            <a:rPr lang="en-US" sz="3200" kern="1200" dirty="0" err="1"/>
            <a:t>Transradial</a:t>
          </a:r>
          <a:endParaRPr lang="en-US" sz="3200" kern="1200" dirty="0"/>
        </a:p>
      </dsp:txBody>
      <dsp:txXfrm>
        <a:off x="571816" y="807050"/>
        <a:ext cx="3413218" cy="779990"/>
      </dsp:txXfrm>
    </dsp:sp>
    <dsp:sp modelId="{E988D806-4328-4446-9CE5-6E15511C5C63}">
      <dsp:nvSpPr>
        <dsp:cNvPr id="0" name=""/>
        <dsp:cNvSpPr/>
      </dsp:nvSpPr>
      <dsp:spPr>
        <a:xfrm>
          <a:off x="84322" y="709551"/>
          <a:ext cx="974987" cy="974987"/>
        </a:xfrm>
        <a:prstGeom prst="ellipse">
          <a:avLst/>
        </a:prstGeom>
        <a:solidFill>
          <a:schemeClr val="lt1">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19E5E43-95D2-4707-AEB1-CC616A4FEA70}">
      <dsp:nvSpPr>
        <dsp:cNvPr id="0" name=""/>
        <dsp:cNvSpPr/>
      </dsp:nvSpPr>
      <dsp:spPr>
        <a:xfrm>
          <a:off x="1019002" y="1977238"/>
          <a:ext cx="2966031" cy="779990"/>
        </a:xfrm>
        <a:prstGeom prst="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19117" tIns="81280" rIns="81280" bIns="81280" numCol="1" spcCol="1270" anchor="ctr" anchorCtr="0">
          <a:noAutofit/>
        </a:bodyPr>
        <a:lstStyle/>
        <a:p>
          <a:pPr marL="0" lvl="0" indent="0" algn="l" defTabSz="1422400">
            <a:lnSpc>
              <a:spcPct val="90000"/>
            </a:lnSpc>
            <a:spcBef>
              <a:spcPct val="0"/>
            </a:spcBef>
            <a:spcAft>
              <a:spcPct val="35000"/>
            </a:spcAft>
            <a:buNone/>
          </a:pPr>
          <a:r>
            <a:rPr lang="en-US" sz="3200" kern="1200" dirty="0" err="1"/>
            <a:t>Transhumoral</a:t>
          </a:r>
          <a:endParaRPr lang="en-US" sz="3200" kern="1200" dirty="0"/>
        </a:p>
      </dsp:txBody>
      <dsp:txXfrm>
        <a:off x="1019002" y="1977238"/>
        <a:ext cx="2966031" cy="779990"/>
      </dsp:txXfrm>
    </dsp:sp>
    <dsp:sp modelId="{20D990C8-7A02-4070-971E-E358CADE9628}">
      <dsp:nvSpPr>
        <dsp:cNvPr id="0" name=""/>
        <dsp:cNvSpPr/>
      </dsp:nvSpPr>
      <dsp:spPr>
        <a:xfrm>
          <a:off x="531508" y="1879739"/>
          <a:ext cx="974987" cy="974987"/>
        </a:xfrm>
        <a:prstGeom prst="ellipse">
          <a:avLst/>
        </a:prstGeom>
        <a:solidFill>
          <a:schemeClr val="lt1">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8913DF6-BEB4-482B-9564-A9324B28D760}">
      <dsp:nvSpPr>
        <dsp:cNvPr id="0" name=""/>
        <dsp:cNvSpPr/>
      </dsp:nvSpPr>
      <dsp:spPr>
        <a:xfrm>
          <a:off x="1019002" y="3147426"/>
          <a:ext cx="2966031" cy="779990"/>
        </a:xfrm>
        <a:prstGeom prst="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19117" tIns="81280" rIns="81280" bIns="81280" numCol="1" spcCol="1270" anchor="ctr" anchorCtr="0">
          <a:noAutofit/>
        </a:bodyPr>
        <a:lstStyle/>
        <a:p>
          <a:pPr marL="0" lvl="0" indent="0" algn="l" defTabSz="1422400">
            <a:lnSpc>
              <a:spcPct val="90000"/>
            </a:lnSpc>
            <a:spcBef>
              <a:spcPct val="0"/>
            </a:spcBef>
            <a:spcAft>
              <a:spcPct val="35000"/>
            </a:spcAft>
            <a:buNone/>
          </a:pPr>
          <a:r>
            <a:rPr lang="en-US" sz="3200" kern="1200" dirty="0"/>
            <a:t>Transtibial</a:t>
          </a:r>
        </a:p>
      </dsp:txBody>
      <dsp:txXfrm>
        <a:off x="1019002" y="3147426"/>
        <a:ext cx="2966031" cy="779990"/>
      </dsp:txXfrm>
    </dsp:sp>
    <dsp:sp modelId="{FE965FC2-6FA8-421A-9286-2A4FA82BD0B8}">
      <dsp:nvSpPr>
        <dsp:cNvPr id="0" name=""/>
        <dsp:cNvSpPr/>
      </dsp:nvSpPr>
      <dsp:spPr>
        <a:xfrm>
          <a:off x="531508" y="3049928"/>
          <a:ext cx="974987" cy="974987"/>
        </a:xfrm>
        <a:prstGeom prst="ellipse">
          <a:avLst/>
        </a:prstGeom>
        <a:solidFill>
          <a:schemeClr val="lt1">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25AFDE7-4EC3-4E1D-B283-4989D65763AC}">
      <dsp:nvSpPr>
        <dsp:cNvPr id="0" name=""/>
        <dsp:cNvSpPr/>
      </dsp:nvSpPr>
      <dsp:spPr>
        <a:xfrm>
          <a:off x="571816" y="4317615"/>
          <a:ext cx="3413218" cy="779990"/>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19117" tIns="81280" rIns="81280" bIns="81280" numCol="1" spcCol="1270" anchor="ctr" anchorCtr="0">
          <a:noAutofit/>
        </a:bodyPr>
        <a:lstStyle/>
        <a:p>
          <a:pPr marL="0" lvl="0" indent="0" algn="l" defTabSz="1422400">
            <a:lnSpc>
              <a:spcPct val="90000"/>
            </a:lnSpc>
            <a:spcBef>
              <a:spcPct val="0"/>
            </a:spcBef>
            <a:spcAft>
              <a:spcPct val="35000"/>
            </a:spcAft>
            <a:buNone/>
          </a:pPr>
          <a:r>
            <a:rPr lang="en-US" sz="3200" kern="1200" dirty="0"/>
            <a:t>Transfemoral</a:t>
          </a:r>
        </a:p>
      </dsp:txBody>
      <dsp:txXfrm>
        <a:off x="571816" y="4317615"/>
        <a:ext cx="3413218" cy="779990"/>
      </dsp:txXfrm>
    </dsp:sp>
    <dsp:sp modelId="{CBE852D6-8D96-4F69-ADAF-355FCC7A7D3E}">
      <dsp:nvSpPr>
        <dsp:cNvPr id="0" name=""/>
        <dsp:cNvSpPr/>
      </dsp:nvSpPr>
      <dsp:spPr>
        <a:xfrm>
          <a:off x="84322" y="4220116"/>
          <a:ext cx="974987" cy="974987"/>
        </a:xfrm>
        <a:prstGeom prst="ellipse">
          <a:avLst/>
        </a:prstGeom>
        <a:solidFill>
          <a:schemeClr val="lt1">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3F7259-C6E9-4335-8B11-AD79D9D45463}">
      <dsp:nvSpPr>
        <dsp:cNvPr id="0" name=""/>
        <dsp:cNvSpPr/>
      </dsp:nvSpPr>
      <dsp:spPr>
        <a:xfrm>
          <a:off x="-6140006" y="-702152"/>
          <a:ext cx="7308961" cy="7308961"/>
        </a:xfrm>
        <a:prstGeom prst="blockArc">
          <a:avLst>
            <a:gd name="adj1" fmla="val 18900000"/>
            <a:gd name="adj2" fmla="val 2700000"/>
            <a:gd name="adj3" fmla="val 296"/>
          </a:avLst>
        </a:pr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C190E2B-AC23-4EAE-8D20-91EDB8872983}">
      <dsp:nvSpPr>
        <dsp:cNvPr id="0" name=""/>
        <dsp:cNvSpPr/>
      </dsp:nvSpPr>
      <dsp:spPr>
        <a:xfrm>
          <a:off x="611782" y="654710"/>
          <a:ext cx="3655597" cy="835378"/>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63082" tIns="71120" rIns="71120" bIns="71120" numCol="1" spcCol="1270" anchor="ctr" anchorCtr="0">
          <a:noAutofit/>
        </a:bodyPr>
        <a:lstStyle/>
        <a:p>
          <a:pPr marL="0" lvl="0" indent="0" algn="l" defTabSz="1244600">
            <a:lnSpc>
              <a:spcPct val="90000"/>
            </a:lnSpc>
            <a:spcBef>
              <a:spcPct val="0"/>
            </a:spcBef>
            <a:spcAft>
              <a:spcPct val="35000"/>
            </a:spcAft>
            <a:buNone/>
          </a:pPr>
          <a:r>
            <a:rPr lang="en-US" sz="2800" kern="1200" dirty="0"/>
            <a:t>Passive</a:t>
          </a:r>
        </a:p>
      </dsp:txBody>
      <dsp:txXfrm>
        <a:off x="611782" y="654710"/>
        <a:ext cx="3655597" cy="835378"/>
      </dsp:txXfrm>
    </dsp:sp>
    <dsp:sp modelId="{E988D806-4328-4446-9CE5-6E15511C5C63}">
      <dsp:nvSpPr>
        <dsp:cNvPr id="0" name=""/>
        <dsp:cNvSpPr/>
      </dsp:nvSpPr>
      <dsp:spPr>
        <a:xfrm>
          <a:off x="89671" y="550287"/>
          <a:ext cx="1044223" cy="1044223"/>
        </a:xfrm>
        <a:prstGeom prst="ellipse">
          <a:avLst/>
        </a:prstGeom>
        <a:solidFill>
          <a:schemeClr val="lt1">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19E5E43-95D2-4707-AEB1-CC616A4FEA70}">
      <dsp:nvSpPr>
        <dsp:cNvPr id="0" name=""/>
        <dsp:cNvSpPr/>
      </dsp:nvSpPr>
      <dsp:spPr>
        <a:xfrm>
          <a:off x="1090724" y="1907995"/>
          <a:ext cx="3176655" cy="835378"/>
        </a:xfrm>
        <a:prstGeom prst="rect">
          <a:avLst/>
        </a:prstGeom>
        <a:solidFill>
          <a:schemeClr val="accent5">
            <a:hueOff val="-3311292"/>
            <a:satOff val="13270"/>
            <a:lumOff val="287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63082" tIns="71120" rIns="71120" bIns="71120" numCol="1" spcCol="1270" anchor="ctr" anchorCtr="0">
          <a:noAutofit/>
        </a:bodyPr>
        <a:lstStyle/>
        <a:p>
          <a:pPr marL="0" lvl="0" indent="0" algn="l" defTabSz="1244600">
            <a:lnSpc>
              <a:spcPct val="90000"/>
            </a:lnSpc>
            <a:spcBef>
              <a:spcPct val="0"/>
            </a:spcBef>
            <a:spcAft>
              <a:spcPct val="35000"/>
            </a:spcAft>
            <a:buNone/>
          </a:pPr>
          <a:r>
            <a:rPr lang="en-US" sz="2800" kern="1200" dirty="0"/>
            <a:t>Body powered</a:t>
          </a:r>
        </a:p>
      </dsp:txBody>
      <dsp:txXfrm>
        <a:off x="1090724" y="1907995"/>
        <a:ext cx="3176655" cy="835378"/>
      </dsp:txXfrm>
    </dsp:sp>
    <dsp:sp modelId="{20D990C8-7A02-4070-971E-E358CADE9628}">
      <dsp:nvSpPr>
        <dsp:cNvPr id="0" name=""/>
        <dsp:cNvSpPr/>
      </dsp:nvSpPr>
      <dsp:spPr>
        <a:xfrm>
          <a:off x="568612" y="1803573"/>
          <a:ext cx="1044223" cy="1044223"/>
        </a:xfrm>
        <a:prstGeom prst="ellipse">
          <a:avLst/>
        </a:prstGeom>
        <a:solidFill>
          <a:schemeClr val="lt1">
            <a:hueOff val="0"/>
            <a:satOff val="0"/>
            <a:lumOff val="0"/>
            <a:alphaOff val="0"/>
          </a:schemeClr>
        </a:solidFill>
        <a:ln w="25400" cap="flat" cmpd="sng" algn="ctr">
          <a:solidFill>
            <a:schemeClr val="accent5">
              <a:hueOff val="-3311292"/>
              <a:satOff val="13270"/>
              <a:lumOff val="2876"/>
              <a:alphaOff val="0"/>
            </a:schemeClr>
          </a:solidFill>
          <a:prstDash val="solid"/>
        </a:ln>
        <a:effectLst/>
      </dsp:spPr>
      <dsp:style>
        <a:lnRef idx="2">
          <a:scrgbClr r="0" g="0" b="0"/>
        </a:lnRef>
        <a:fillRef idx="1">
          <a:scrgbClr r="0" g="0" b="0"/>
        </a:fillRef>
        <a:effectRef idx="0">
          <a:scrgbClr r="0" g="0" b="0"/>
        </a:effectRef>
        <a:fontRef idx="minor"/>
      </dsp:style>
    </dsp:sp>
    <dsp:sp modelId="{88913DF6-BEB4-482B-9564-A9324B28D760}">
      <dsp:nvSpPr>
        <dsp:cNvPr id="0" name=""/>
        <dsp:cNvSpPr/>
      </dsp:nvSpPr>
      <dsp:spPr>
        <a:xfrm>
          <a:off x="1090724" y="3161281"/>
          <a:ext cx="3176655" cy="835378"/>
        </a:xfrm>
        <a:prstGeom prst="rect">
          <a:avLst/>
        </a:prstGeom>
        <a:solidFill>
          <a:schemeClr val="accent5">
            <a:hueOff val="-6622584"/>
            <a:satOff val="26541"/>
            <a:lumOff val="575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63082" tIns="71120" rIns="71120" bIns="71120" numCol="1" spcCol="1270" anchor="ctr" anchorCtr="0">
          <a:noAutofit/>
        </a:bodyPr>
        <a:lstStyle/>
        <a:p>
          <a:pPr marL="0" lvl="0" indent="0" algn="l" defTabSz="1244600">
            <a:lnSpc>
              <a:spcPct val="90000"/>
            </a:lnSpc>
            <a:spcBef>
              <a:spcPct val="0"/>
            </a:spcBef>
            <a:spcAft>
              <a:spcPct val="35000"/>
            </a:spcAft>
            <a:buNone/>
          </a:pPr>
          <a:r>
            <a:rPr lang="en-US" sz="2800" kern="1200" dirty="0"/>
            <a:t>Motor powered</a:t>
          </a:r>
        </a:p>
      </dsp:txBody>
      <dsp:txXfrm>
        <a:off x="1090724" y="3161281"/>
        <a:ext cx="3176655" cy="835378"/>
      </dsp:txXfrm>
    </dsp:sp>
    <dsp:sp modelId="{FE965FC2-6FA8-421A-9286-2A4FA82BD0B8}">
      <dsp:nvSpPr>
        <dsp:cNvPr id="0" name=""/>
        <dsp:cNvSpPr/>
      </dsp:nvSpPr>
      <dsp:spPr>
        <a:xfrm>
          <a:off x="568612" y="3056858"/>
          <a:ext cx="1044223" cy="1044223"/>
        </a:xfrm>
        <a:prstGeom prst="ellipse">
          <a:avLst/>
        </a:prstGeom>
        <a:solidFill>
          <a:schemeClr val="lt1">
            <a:hueOff val="0"/>
            <a:satOff val="0"/>
            <a:lumOff val="0"/>
            <a:alphaOff val="0"/>
          </a:schemeClr>
        </a:solidFill>
        <a:ln w="25400" cap="flat" cmpd="sng" algn="ctr">
          <a:solidFill>
            <a:schemeClr val="accent5">
              <a:hueOff val="-6622584"/>
              <a:satOff val="26541"/>
              <a:lumOff val="5752"/>
              <a:alphaOff val="0"/>
            </a:schemeClr>
          </a:solidFill>
          <a:prstDash val="solid"/>
        </a:ln>
        <a:effectLst/>
      </dsp:spPr>
      <dsp:style>
        <a:lnRef idx="2">
          <a:scrgbClr r="0" g="0" b="0"/>
        </a:lnRef>
        <a:fillRef idx="1">
          <a:scrgbClr r="0" g="0" b="0"/>
        </a:fillRef>
        <a:effectRef idx="0">
          <a:scrgbClr r="0" g="0" b="0"/>
        </a:effectRef>
        <a:fontRef idx="minor"/>
      </dsp:style>
    </dsp:sp>
    <dsp:sp modelId="{225AFDE7-4EC3-4E1D-B283-4989D65763AC}">
      <dsp:nvSpPr>
        <dsp:cNvPr id="0" name=""/>
        <dsp:cNvSpPr/>
      </dsp:nvSpPr>
      <dsp:spPr>
        <a:xfrm>
          <a:off x="611782" y="4414566"/>
          <a:ext cx="3655597" cy="835378"/>
        </a:xfrm>
        <a:prstGeom prst="rect">
          <a:avLst/>
        </a:prstGeom>
        <a:solidFill>
          <a:schemeClr val="accent5">
            <a:hueOff val="-9933876"/>
            <a:satOff val="39811"/>
            <a:lumOff val="862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63082" tIns="71120" rIns="71120" bIns="71120" numCol="1" spcCol="1270" anchor="ctr" anchorCtr="0">
          <a:noAutofit/>
        </a:bodyPr>
        <a:lstStyle/>
        <a:p>
          <a:pPr marL="0" lvl="0" indent="0" algn="l" defTabSz="1244600">
            <a:lnSpc>
              <a:spcPct val="90000"/>
            </a:lnSpc>
            <a:spcBef>
              <a:spcPct val="0"/>
            </a:spcBef>
            <a:spcAft>
              <a:spcPct val="35000"/>
            </a:spcAft>
            <a:buNone/>
          </a:pPr>
          <a:r>
            <a:rPr lang="en-US" sz="2800" kern="1200" dirty="0"/>
            <a:t>Myoelectric</a:t>
          </a:r>
        </a:p>
      </dsp:txBody>
      <dsp:txXfrm>
        <a:off x="611782" y="4414566"/>
        <a:ext cx="3655597" cy="835378"/>
      </dsp:txXfrm>
    </dsp:sp>
    <dsp:sp modelId="{CBE852D6-8D96-4F69-ADAF-355FCC7A7D3E}">
      <dsp:nvSpPr>
        <dsp:cNvPr id="0" name=""/>
        <dsp:cNvSpPr/>
      </dsp:nvSpPr>
      <dsp:spPr>
        <a:xfrm>
          <a:off x="89671" y="4310144"/>
          <a:ext cx="1044223" cy="1044223"/>
        </a:xfrm>
        <a:prstGeom prst="ellipse">
          <a:avLst/>
        </a:prstGeom>
        <a:solidFill>
          <a:schemeClr val="lt1">
            <a:hueOff val="0"/>
            <a:satOff val="0"/>
            <a:lumOff val="0"/>
            <a:alphaOff val="0"/>
          </a:schemeClr>
        </a:solidFill>
        <a:ln w="25400" cap="flat" cmpd="sng" algn="ctr">
          <a:solidFill>
            <a:schemeClr val="accent5">
              <a:hueOff val="-9933876"/>
              <a:satOff val="39811"/>
              <a:lumOff val="8628"/>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26DD17-ED49-48CF-A542-F1ACA619B5D3}">
      <dsp:nvSpPr>
        <dsp:cNvPr id="0" name=""/>
        <dsp:cNvSpPr/>
      </dsp:nvSpPr>
      <dsp:spPr>
        <a:xfrm>
          <a:off x="1896488" y="0"/>
          <a:ext cx="3188662" cy="3189147"/>
        </a:xfrm>
        <a:prstGeom prst="circularArrow">
          <a:avLst>
            <a:gd name="adj1" fmla="val 10980"/>
            <a:gd name="adj2" fmla="val 1142322"/>
            <a:gd name="adj3" fmla="val 4500000"/>
            <a:gd name="adj4" fmla="val 10800000"/>
            <a:gd name="adj5" fmla="val 125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1C0C292-6831-4E68-AB55-F3ABD0F93AF1}">
      <dsp:nvSpPr>
        <dsp:cNvPr id="0" name=""/>
        <dsp:cNvSpPr/>
      </dsp:nvSpPr>
      <dsp:spPr>
        <a:xfrm>
          <a:off x="2601287" y="1151379"/>
          <a:ext cx="1771878" cy="8857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b="1" kern="1200" dirty="0"/>
            <a:t>3D Bioprinting</a:t>
          </a:r>
        </a:p>
      </dsp:txBody>
      <dsp:txXfrm>
        <a:off x="2601287" y="1151379"/>
        <a:ext cx="1771878" cy="885727"/>
      </dsp:txXfrm>
    </dsp:sp>
    <dsp:sp modelId="{DCFF6BCA-7781-4CA4-B05B-7B95FAE3A136}">
      <dsp:nvSpPr>
        <dsp:cNvPr id="0" name=""/>
        <dsp:cNvSpPr/>
      </dsp:nvSpPr>
      <dsp:spPr>
        <a:xfrm>
          <a:off x="1010848" y="1832401"/>
          <a:ext cx="3188662" cy="3189147"/>
        </a:xfrm>
        <a:prstGeom prst="leftCircularArrow">
          <a:avLst>
            <a:gd name="adj1" fmla="val 10980"/>
            <a:gd name="adj2" fmla="val 1142322"/>
            <a:gd name="adj3" fmla="val 6300000"/>
            <a:gd name="adj4" fmla="val 18900000"/>
            <a:gd name="adj5" fmla="val 125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4ECEA67-603C-4EF7-8CA1-C102450BD48E}">
      <dsp:nvSpPr>
        <dsp:cNvPr id="0" name=""/>
        <dsp:cNvSpPr/>
      </dsp:nvSpPr>
      <dsp:spPr>
        <a:xfrm>
          <a:off x="1719240" y="2994380"/>
          <a:ext cx="1771878" cy="8857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b="1" kern="1200" dirty="0"/>
            <a:t>Tissue Engineering</a:t>
          </a:r>
        </a:p>
      </dsp:txBody>
      <dsp:txXfrm>
        <a:off x="1719240" y="2994380"/>
        <a:ext cx="1771878" cy="885727"/>
      </dsp:txXfrm>
    </dsp:sp>
    <dsp:sp modelId="{54EDE35E-22E6-4675-B1F8-1D03EFA141D0}">
      <dsp:nvSpPr>
        <dsp:cNvPr id="0" name=""/>
        <dsp:cNvSpPr/>
      </dsp:nvSpPr>
      <dsp:spPr>
        <a:xfrm>
          <a:off x="2123437" y="3884082"/>
          <a:ext cx="2739555" cy="2740653"/>
        </a:xfrm>
        <a:prstGeom prst="blockArc">
          <a:avLst>
            <a:gd name="adj1" fmla="val 13500000"/>
            <a:gd name="adj2" fmla="val 10800000"/>
            <a:gd name="adj3" fmla="val 1274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089B35E-2D2C-41C5-ABD7-25425D4C4952}">
      <dsp:nvSpPr>
        <dsp:cNvPr id="0" name=""/>
        <dsp:cNvSpPr/>
      </dsp:nvSpPr>
      <dsp:spPr>
        <a:xfrm>
          <a:off x="2605479" y="4840032"/>
          <a:ext cx="1771878" cy="8857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b="1" kern="1200" dirty="0"/>
            <a:t>Drug development</a:t>
          </a:r>
        </a:p>
      </dsp:txBody>
      <dsp:txXfrm>
        <a:off x="2605479" y="4840032"/>
        <a:ext cx="1771878" cy="88572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690B2E-28A1-4874-A024-FA6CB1C6F27A}">
      <dsp:nvSpPr>
        <dsp:cNvPr id="0" name=""/>
        <dsp:cNvSpPr/>
      </dsp:nvSpPr>
      <dsp:spPr>
        <a:xfrm>
          <a:off x="-6712036" y="-793167"/>
          <a:ext cx="7995047" cy="7995047"/>
        </a:xfrm>
        <a:prstGeom prst="blockArc">
          <a:avLst>
            <a:gd name="adj1" fmla="val 18900000"/>
            <a:gd name="adj2" fmla="val 2700000"/>
            <a:gd name="adj3" fmla="val 270"/>
          </a:avLst>
        </a:pr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C65F45B-3350-4282-BE96-CD89D10A18D3}">
      <dsp:nvSpPr>
        <dsp:cNvPr id="0" name=""/>
        <dsp:cNvSpPr/>
      </dsp:nvSpPr>
      <dsp:spPr>
        <a:xfrm>
          <a:off x="416737" y="504088"/>
          <a:ext cx="4256482" cy="539887"/>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28535" tIns="71120" rIns="71120" bIns="71120" numCol="1" spcCol="1270" anchor="ctr" anchorCtr="0">
          <a:noAutofit/>
        </a:bodyPr>
        <a:lstStyle/>
        <a:p>
          <a:pPr marL="0" lvl="0" indent="0" algn="l" defTabSz="1244600">
            <a:lnSpc>
              <a:spcPct val="90000"/>
            </a:lnSpc>
            <a:spcBef>
              <a:spcPct val="0"/>
            </a:spcBef>
            <a:spcAft>
              <a:spcPct val="35000"/>
            </a:spcAft>
            <a:buNone/>
          </a:pPr>
          <a:r>
            <a:rPr lang="en-US" sz="2800" kern="1200" dirty="0"/>
            <a:t>Metal based</a:t>
          </a:r>
        </a:p>
      </dsp:txBody>
      <dsp:txXfrm>
        <a:off x="416737" y="504088"/>
        <a:ext cx="4256482" cy="539887"/>
      </dsp:txXfrm>
    </dsp:sp>
    <dsp:sp modelId="{93BB9E45-12EB-4055-9A03-EF318C659F83}">
      <dsp:nvSpPr>
        <dsp:cNvPr id="0" name=""/>
        <dsp:cNvSpPr/>
      </dsp:nvSpPr>
      <dsp:spPr>
        <a:xfrm>
          <a:off x="79307" y="436602"/>
          <a:ext cx="674858" cy="674858"/>
        </a:xfrm>
        <a:prstGeom prst="ellipse">
          <a:avLst/>
        </a:prstGeom>
        <a:solidFill>
          <a:schemeClr val="lt1">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306353D-34D7-4286-BCDB-1D9A210787B9}">
      <dsp:nvSpPr>
        <dsp:cNvPr id="0" name=""/>
        <dsp:cNvSpPr/>
      </dsp:nvSpPr>
      <dsp:spPr>
        <a:xfrm>
          <a:off x="905653" y="1314394"/>
          <a:ext cx="3767566" cy="539887"/>
        </a:xfrm>
        <a:prstGeom prst="rect">
          <a:avLst/>
        </a:prstGeom>
        <a:solidFill>
          <a:schemeClr val="accent5">
            <a:hueOff val="-1655646"/>
            <a:satOff val="6635"/>
            <a:lumOff val="143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28535" tIns="71120" rIns="71120" bIns="71120" numCol="1" spcCol="1270" anchor="ctr" anchorCtr="0">
          <a:noAutofit/>
        </a:bodyPr>
        <a:lstStyle/>
        <a:p>
          <a:pPr marL="0" lvl="0" indent="0" algn="l" defTabSz="1244600">
            <a:lnSpc>
              <a:spcPct val="90000"/>
            </a:lnSpc>
            <a:spcBef>
              <a:spcPct val="0"/>
            </a:spcBef>
            <a:spcAft>
              <a:spcPct val="35000"/>
            </a:spcAft>
            <a:buNone/>
          </a:pPr>
          <a:r>
            <a:rPr lang="en-US" sz="2800" kern="1200" dirty="0"/>
            <a:t>Polymer based</a:t>
          </a:r>
        </a:p>
      </dsp:txBody>
      <dsp:txXfrm>
        <a:off x="905653" y="1314394"/>
        <a:ext cx="3767566" cy="539887"/>
      </dsp:txXfrm>
    </dsp:sp>
    <dsp:sp modelId="{25747EF3-5019-4138-AF56-D4DDA443E820}">
      <dsp:nvSpPr>
        <dsp:cNvPr id="0" name=""/>
        <dsp:cNvSpPr/>
      </dsp:nvSpPr>
      <dsp:spPr>
        <a:xfrm>
          <a:off x="568224" y="1246908"/>
          <a:ext cx="674858" cy="674858"/>
        </a:xfrm>
        <a:prstGeom prst="ellipse">
          <a:avLst/>
        </a:prstGeom>
        <a:solidFill>
          <a:schemeClr val="lt1">
            <a:hueOff val="0"/>
            <a:satOff val="0"/>
            <a:lumOff val="0"/>
            <a:alphaOff val="0"/>
          </a:schemeClr>
        </a:solidFill>
        <a:ln w="25400" cap="flat" cmpd="sng" algn="ctr">
          <a:solidFill>
            <a:schemeClr val="accent5">
              <a:hueOff val="-1655646"/>
              <a:satOff val="6635"/>
              <a:lumOff val="1438"/>
              <a:alphaOff val="0"/>
            </a:schemeClr>
          </a:solidFill>
          <a:prstDash val="solid"/>
        </a:ln>
        <a:effectLst/>
      </dsp:spPr>
      <dsp:style>
        <a:lnRef idx="2">
          <a:scrgbClr r="0" g="0" b="0"/>
        </a:lnRef>
        <a:fillRef idx="1">
          <a:scrgbClr r="0" g="0" b="0"/>
        </a:fillRef>
        <a:effectRef idx="0">
          <a:scrgbClr r="0" g="0" b="0"/>
        </a:effectRef>
        <a:fontRef idx="minor"/>
      </dsp:style>
    </dsp:sp>
    <dsp:sp modelId="{51530C61-A4B1-4E24-B0FA-3FECA070BDFC}">
      <dsp:nvSpPr>
        <dsp:cNvPr id="0" name=""/>
        <dsp:cNvSpPr/>
      </dsp:nvSpPr>
      <dsp:spPr>
        <a:xfrm>
          <a:off x="1173577" y="2124106"/>
          <a:ext cx="3499642" cy="539887"/>
        </a:xfrm>
        <a:prstGeom prst="rect">
          <a:avLst/>
        </a:prstGeom>
        <a:solidFill>
          <a:schemeClr val="accent5">
            <a:hueOff val="-3311292"/>
            <a:satOff val="13270"/>
            <a:lumOff val="287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28535" tIns="71120" rIns="71120" bIns="71120" numCol="1" spcCol="1270" anchor="ctr" anchorCtr="0">
          <a:noAutofit/>
        </a:bodyPr>
        <a:lstStyle/>
        <a:p>
          <a:pPr marL="0" lvl="0" indent="0" algn="l" defTabSz="1244600">
            <a:lnSpc>
              <a:spcPct val="90000"/>
            </a:lnSpc>
            <a:spcBef>
              <a:spcPct val="0"/>
            </a:spcBef>
            <a:spcAft>
              <a:spcPct val="35000"/>
            </a:spcAft>
            <a:buNone/>
          </a:pPr>
          <a:r>
            <a:rPr lang="en-US" sz="2800" kern="1200" dirty="0"/>
            <a:t>Ceramic based</a:t>
          </a:r>
        </a:p>
      </dsp:txBody>
      <dsp:txXfrm>
        <a:off x="1173577" y="2124106"/>
        <a:ext cx="3499642" cy="539887"/>
      </dsp:txXfrm>
    </dsp:sp>
    <dsp:sp modelId="{43C7E9E7-615B-40B1-AAE9-8F973E309C4B}">
      <dsp:nvSpPr>
        <dsp:cNvPr id="0" name=""/>
        <dsp:cNvSpPr/>
      </dsp:nvSpPr>
      <dsp:spPr>
        <a:xfrm>
          <a:off x="836147" y="2056620"/>
          <a:ext cx="674858" cy="674858"/>
        </a:xfrm>
        <a:prstGeom prst="ellipse">
          <a:avLst/>
        </a:prstGeom>
        <a:solidFill>
          <a:schemeClr val="lt1">
            <a:hueOff val="0"/>
            <a:satOff val="0"/>
            <a:lumOff val="0"/>
            <a:alphaOff val="0"/>
          </a:schemeClr>
        </a:solidFill>
        <a:ln w="25400" cap="flat" cmpd="sng" algn="ctr">
          <a:solidFill>
            <a:schemeClr val="accent5">
              <a:hueOff val="-3311292"/>
              <a:satOff val="13270"/>
              <a:lumOff val="2876"/>
              <a:alphaOff val="0"/>
            </a:schemeClr>
          </a:solidFill>
          <a:prstDash val="solid"/>
        </a:ln>
        <a:effectLst/>
      </dsp:spPr>
      <dsp:style>
        <a:lnRef idx="2">
          <a:scrgbClr r="0" g="0" b="0"/>
        </a:lnRef>
        <a:fillRef idx="1">
          <a:scrgbClr r="0" g="0" b="0"/>
        </a:fillRef>
        <a:effectRef idx="0">
          <a:scrgbClr r="0" g="0" b="0"/>
        </a:effectRef>
        <a:fontRef idx="minor"/>
      </dsp:style>
    </dsp:sp>
    <dsp:sp modelId="{0E9B98F4-424F-4943-9053-A459AFEBC273}">
      <dsp:nvSpPr>
        <dsp:cNvPr id="0" name=""/>
        <dsp:cNvSpPr/>
      </dsp:nvSpPr>
      <dsp:spPr>
        <a:xfrm>
          <a:off x="1259122" y="2934412"/>
          <a:ext cx="3414097" cy="539887"/>
        </a:xfrm>
        <a:prstGeom prst="rect">
          <a:avLst/>
        </a:prstGeom>
        <a:solidFill>
          <a:schemeClr val="accent5">
            <a:hueOff val="-4966938"/>
            <a:satOff val="19906"/>
            <a:lumOff val="431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28535" tIns="71120" rIns="71120" bIns="71120" numCol="1" spcCol="1270" anchor="ctr" anchorCtr="0">
          <a:noAutofit/>
        </a:bodyPr>
        <a:lstStyle/>
        <a:p>
          <a:pPr marL="0" lvl="0" indent="0" algn="l" defTabSz="1244600">
            <a:lnSpc>
              <a:spcPct val="90000"/>
            </a:lnSpc>
            <a:spcBef>
              <a:spcPct val="0"/>
            </a:spcBef>
            <a:spcAft>
              <a:spcPct val="35000"/>
            </a:spcAft>
            <a:buNone/>
          </a:pPr>
          <a:r>
            <a:rPr lang="en-US" sz="2800" kern="1200" dirty="0"/>
            <a:t>Natural</a:t>
          </a:r>
        </a:p>
      </dsp:txBody>
      <dsp:txXfrm>
        <a:off x="1259122" y="2934412"/>
        <a:ext cx="3414097" cy="539887"/>
      </dsp:txXfrm>
    </dsp:sp>
    <dsp:sp modelId="{EB6E7C65-AF7A-4E18-B6EA-9CE17C680155}">
      <dsp:nvSpPr>
        <dsp:cNvPr id="0" name=""/>
        <dsp:cNvSpPr/>
      </dsp:nvSpPr>
      <dsp:spPr>
        <a:xfrm>
          <a:off x="921693" y="2866926"/>
          <a:ext cx="674858" cy="674858"/>
        </a:xfrm>
        <a:prstGeom prst="ellipse">
          <a:avLst/>
        </a:prstGeom>
        <a:solidFill>
          <a:schemeClr val="lt1">
            <a:hueOff val="0"/>
            <a:satOff val="0"/>
            <a:lumOff val="0"/>
            <a:alphaOff val="0"/>
          </a:schemeClr>
        </a:solidFill>
        <a:ln w="25400" cap="flat" cmpd="sng" algn="ctr">
          <a:solidFill>
            <a:schemeClr val="accent5">
              <a:hueOff val="-4966938"/>
              <a:satOff val="19906"/>
              <a:lumOff val="4314"/>
              <a:alphaOff val="0"/>
            </a:schemeClr>
          </a:solidFill>
          <a:prstDash val="solid"/>
        </a:ln>
        <a:effectLst/>
      </dsp:spPr>
      <dsp:style>
        <a:lnRef idx="2">
          <a:scrgbClr r="0" g="0" b="0"/>
        </a:lnRef>
        <a:fillRef idx="1">
          <a:scrgbClr r="0" g="0" b="0"/>
        </a:fillRef>
        <a:effectRef idx="0">
          <a:scrgbClr r="0" g="0" b="0"/>
        </a:effectRef>
        <a:fontRef idx="minor"/>
      </dsp:style>
    </dsp:sp>
    <dsp:sp modelId="{1F441808-1F73-4C08-86A2-01170EA744E2}">
      <dsp:nvSpPr>
        <dsp:cNvPr id="0" name=""/>
        <dsp:cNvSpPr/>
      </dsp:nvSpPr>
      <dsp:spPr>
        <a:xfrm>
          <a:off x="1173577" y="3744718"/>
          <a:ext cx="3499642" cy="539887"/>
        </a:xfrm>
        <a:prstGeom prst="rect">
          <a:avLst/>
        </a:prstGeom>
        <a:solidFill>
          <a:schemeClr val="accent5">
            <a:hueOff val="-6622584"/>
            <a:satOff val="26541"/>
            <a:lumOff val="575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28535" tIns="71120" rIns="71120" bIns="71120" numCol="1" spcCol="1270" anchor="ctr" anchorCtr="0">
          <a:noAutofit/>
        </a:bodyPr>
        <a:lstStyle/>
        <a:p>
          <a:pPr marL="0" lvl="0" indent="0" algn="l" defTabSz="1244600">
            <a:lnSpc>
              <a:spcPct val="90000"/>
            </a:lnSpc>
            <a:spcBef>
              <a:spcPct val="0"/>
            </a:spcBef>
            <a:spcAft>
              <a:spcPct val="35000"/>
            </a:spcAft>
            <a:buNone/>
          </a:pPr>
          <a:r>
            <a:rPr lang="en-US" sz="2800" kern="1200" dirty="0"/>
            <a:t>Inorganic glass</a:t>
          </a:r>
        </a:p>
      </dsp:txBody>
      <dsp:txXfrm>
        <a:off x="1173577" y="3744718"/>
        <a:ext cx="3499642" cy="539887"/>
      </dsp:txXfrm>
    </dsp:sp>
    <dsp:sp modelId="{AA2EF82C-AE82-4C94-AA4C-50E4144547C7}">
      <dsp:nvSpPr>
        <dsp:cNvPr id="0" name=""/>
        <dsp:cNvSpPr/>
      </dsp:nvSpPr>
      <dsp:spPr>
        <a:xfrm>
          <a:off x="836147" y="3677232"/>
          <a:ext cx="674858" cy="674858"/>
        </a:xfrm>
        <a:prstGeom prst="ellipse">
          <a:avLst/>
        </a:prstGeom>
        <a:solidFill>
          <a:schemeClr val="lt1">
            <a:hueOff val="0"/>
            <a:satOff val="0"/>
            <a:lumOff val="0"/>
            <a:alphaOff val="0"/>
          </a:schemeClr>
        </a:solidFill>
        <a:ln w="25400" cap="flat" cmpd="sng" algn="ctr">
          <a:solidFill>
            <a:schemeClr val="accent5">
              <a:hueOff val="-6622584"/>
              <a:satOff val="26541"/>
              <a:lumOff val="5752"/>
              <a:alphaOff val="0"/>
            </a:schemeClr>
          </a:solidFill>
          <a:prstDash val="solid"/>
        </a:ln>
        <a:effectLst/>
      </dsp:spPr>
      <dsp:style>
        <a:lnRef idx="2">
          <a:scrgbClr r="0" g="0" b="0"/>
        </a:lnRef>
        <a:fillRef idx="1">
          <a:scrgbClr r="0" g="0" b="0"/>
        </a:fillRef>
        <a:effectRef idx="0">
          <a:scrgbClr r="0" g="0" b="0"/>
        </a:effectRef>
        <a:fontRef idx="minor"/>
      </dsp:style>
    </dsp:sp>
    <dsp:sp modelId="{54593D9A-40D2-4529-BCBD-2B78CD34C178}">
      <dsp:nvSpPr>
        <dsp:cNvPr id="0" name=""/>
        <dsp:cNvSpPr/>
      </dsp:nvSpPr>
      <dsp:spPr>
        <a:xfrm>
          <a:off x="905653" y="4554430"/>
          <a:ext cx="3767566" cy="539887"/>
        </a:xfrm>
        <a:prstGeom prst="rect">
          <a:avLst/>
        </a:prstGeom>
        <a:solidFill>
          <a:schemeClr val="accent5">
            <a:hueOff val="-8278230"/>
            <a:satOff val="33176"/>
            <a:lumOff val="719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28535" tIns="71120" rIns="71120" bIns="71120" numCol="1" spcCol="1270" anchor="ctr" anchorCtr="0">
          <a:noAutofit/>
        </a:bodyPr>
        <a:lstStyle/>
        <a:p>
          <a:pPr marL="0" lvl="0" indent="0" algn="l" defTabSz="1244600">
            <a:lnSpc>
              <a:spcPct val="90000"/>
            </a:lnSpc>
            <a:spcBef>
              <a:spcPct val="0"/>
            </a:spcBef>
            <a:spcAft>
              <a:spcPct val="35000"/>
            </a:spcAft>
            <a:buNone/>
          </a:pPr>
          <a:r>
            <a:rPr lang="en-US" sz="2800" kern="1200" dirty="0"/>
            <a:t>Regenerative</a:t>
          </a:r>
        </a:p>
      </dsp:txBody>
      <dsp:txXfrm>
        <a:off x="905653" y="4554430"/>
        <a:ext cx="3767566" cy="539887"/>
      </dsp:txXfrm>
    </dsp:sp>
    <dsp:sp modelId="{E12C43B7-E5DA-421B-9FF0-1DA3E61DB9C3}">
      <dsp:nvSpPr>
        <dsp:cNvPr id="0" name=""/>
        <dsp:cNvSpPr/>
      </dsp:nvSpPr>
      <dsp:spPr>
        <a:xfrm>
          <a:off x="568224" y="4486944"/>
          <a:ext cx="674858" cy="674858"/>
        </a:xfrm>
        <a:prstGeom prst="ellipse">
          <a:avLst/>
        </a:prstGeom>
        <a:solidFill>
          <a:schemeClr val="lt1">
            <a:hueOff val="0"/>
            <a:satOff val="0"/>
            <a:lumOff val="0"/>
            <a:alphaOff val="0"/>
          </a:schemeClr>
        </a:solidFill>
        <a:ln w="25400" cap="flat" cmpd="sng" algn="ctr">
          <a:solidFill>
            <a:schemeClr val="accent5">
              <a:hueOff val="-8278230"/>
              <a:satOff val="33176"/>
              <a:lumOff val="7190"/>
              <a:alphaOff val="0"/>
            </a:schemeClr>
          </a:solidFill>
          <a:prstDash val="solid"/>
        </a:ln>
        <a:effectLst/>
      </dsp:spPr>
      <dsp:style>
        <a:lnRef idx="2">
          <a:scrgbClr r="0" g="0" b="0"/>
        </a:lnRef>
        <a:fillRef idx="1">
          <a:scrgbClr r="0" g="0" b="0"/>
        </a:fillRef>
        <a:effectRef idx="0">
          <a:scrgbClr r="0" g="0" b="0"/>
        </a:effectRef>
        <a:fontRef idx="minor"/>
      </dsp:style>
    </dsp:sp>
    <dsp:sp modelId="{4E8A3634-37D4-4A67-85BB-E1686190B438}">
      <dsp:nvSpPr>
        <dsp:cNvPr id="0" name=""/>
        <dsp:cNvSpPr/>
      </dsp:nvSpPr>
      <dsp:spPr>
        <a:xfrm>
          <a:off x="416737" y="5364736"/>
          <a:ext cx="4256482" cy="539887"/>
        </a:xfrm>
        <a:prstGeom prst="rect">
          <a:avLst/>
        </a:prstGeom>
        <a:solidFill>
          <a:schemeClr val="accent5">
            <a:hueOff val="-9933876"/>
            <a:satOff val="39811"/>
            <a:lumOff val="862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28535" tIns="71120" rIns="71120" bIns="71120" numCol="1" spcCol="1270" anchor="ctr" anchorCtr="0">
          <a:noAutofit/>
        </a:bodyPr>
        <a:lstStyle/>
        <a:p>
          <a:pPr marL="0" lvl="0" indent="0" algn="l" defTabSz="1244600">
            <a:lnSpc>
              <a:spcPct val="90000"/>
            </a:lnSpc>
            <a:spcBef>
              <a:spcPct val="0"/>
            </a:spcBef>
            <a:spcAft>
              <a:spcPct val="35000"/>
            </a:spcAft>
            <a:buNone/>
          </a:pPr>
          <a:r>
            <a:rPr lang="en-US" sz="2800" kern="1200" dirty="0"/>
            <a:t>Hybrid</a:t>
          </a:r>
        </a:p>
      </dsp:txBody>
      <dsp:txXfrm>
        <a:off x="416737" y="5364736"/>
        <a:ext cx="4256482" cy="539887"/>
      </dsp:txXfrm>
    </dsp:sp>
    <dsp:sp modelId="{A193E77F-F076-4927-9DA0-084CDD62189A}">
      <dsp:nvSpPr>
        <dsp:cNvPr id="0" name=""/>
        <dsp:cNvSpPr/>
      </dsp:nvSpPr>
      <dsp:spPr>
        <a:xfrm>
          <a:off x="79307" y="5297250"/>
          <a:ext cx="674858" cy="674858"/>
        </a:xfrm>
        <a:prstGeom prst="ellipse">
          <a:avLst/>
        </a:prstGeom>
        <a:solidFill>
          <a:schemeClr val="lt1">
            <a:hueOff val="0"/>
            <a:satOff val="0"/>
            <a:lumOff val="0"/>
            <a:alphaOff val="0"/>
          </a:schemeClr>
        </a:solidFill>
        <a:ln w="25400" cap="flat" cmpd="sng" algn="ctr">
          <a:solidFill>
            <a:schemeClr val="accent5">
              <a:hueOff val="-9933876"/>
              <a:satOff val="39811"/>
              <a:lumOff val="8628"/>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3.xml><?xml version="1.0" encoding="utf-8"?>
<dgm:layoutDef xmlns:dgm="http://schemas.openxmlformats.org/drawingml/2006/diagram" xmlns:a="http://schemas.openxmlformats.org/drawingml/2006/main" uniqueId="urn:microsoft.com/office/officeart/2009/layout/CircleArrowProcess">
  <dgm:title val=""/>
  <dgm:desc val=""/>
  <dgm:catLst>
    <dgm:cat type="process" pri="16500"/>
    <dgm:cat type="cycle" pri="16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7"/>
      <dgm:chPref val="7"/>
      <dgm:dir/>
      <dgm:animLvl val="lvl"/>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5"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1144"/>
              <dgm:constr type="t" for="ch" forName="Accent1" refType="h" fact="0"/>
              <dgm:constr type="w" for="ch" forName="Accent1" refType="w" fact="0.5542"/>
              <dgm:constr type="h" for="ch" forName="Accent1" refType="h" fact="0.6665"/>
              <dgm:constr type="l" for="ch" forName="Parent1" refType="w" fact="0.2368"/>
              <dgm:constr type="t" for="ch" forName="Parent1" refType="h" fact="0.2413"/>
              <dgm:constr type="w" for="ch" forName="Parent1" refType="w" fact="0.3092"/>
              <dgm:constr type="h" for="ch" forName="Parent1" refType="h" fact="0.1859"/>
              <dgm:constr type="l" for="ch" forName="Parent2" refType="w" fact="0.0822"/>
              <dgm:constr type="t" for="ch" forName="Parent2" refType="h" fact="0.625"/>
              <dgm:constr type="w" for="ch" forName="Parent2" refType="w" fact="0.3092"/>
              <dgm:constr type="h" for="ch" forName="Parent2" refType="h" fact="0.1859"/>
              <dgm:constr type="l" for="ch" forName="Child1" refType="w" fact="0.6678"/>
              <dgm:constr type="t" for="ch" forName="Child1" refType="h" fact="0.1978"/>
              <dgm:constr type="w" for="ch" forName="Child1" refType="w" fact="0.3322"/>
              <dgm:constr type="h" for="ch" forName="Child1" refType="h" fact="0.265"/>
              <dgm:constr type="l" for="ch" forName="Child2" refType="w" fact="0.5164"/>
              <dgm:constr type="t" for="ch" forName="Child2" refType="h" fact="0.5855"/>
              <dgm:constr type="w" for="ch" forName="Child2" refType="w" fact="0.3322"/>
              <dgm:constr type="h" for="ch" forName="Child2" refType="h" fact="0.265"/>
              <dgm:constr type="l" for="ch" forName="Accent2" refType="w" fact="0"/>
              <dgm:constr type="t" for="ch" forName="Accent2" refType="h" fact="0.4272"/>
              <dgm:constr type="w" for="ch" forName="Accent2" refType="w" fact="0.4761"/>
              <dgm:constr type="h" for="ch" forName="Accent2" refType="h" fact="0.5728"/>
            </dgm:constrLst>
          </dgm:if>
          <dgm:if name="Name6"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1479"/>
              <dgm:constr type="t" for="ch" forName="Accent1" refType="h" fact="0"/>
              <dgm:constr type="w" for="ch" forName="Accent1" refType="w" fact="0.5325"/>
              <dgm:constr type="h" for="ch" forName="Accent1" refType="h" fact="0.4814"/>
              <dgm:constr type="l" for="ch" forName="Accent2" refType="w" fact="0"/>
              <dgm:constr type="t" for="ch" forName="Accent2" refType="h" fact="0.2766"/>
              <dgm:constr type="w" for="ch" forName="Accent2" refType="w" fact="0.5325"/>
              <dgm:constr type="h" for="ch" forName="Accent2" refType="h" fact="0.4814"/>
              <dgm:constr type="l" for="ch" forName="Parent1" refType="w" fact="0.2656"/>
              <dgm:constr type="t" for="ch" forName="Parent1" refType="h" fact="0.1738"/>
              <dgm:constr type="w" for="ch" forName="Parent1" refType="w" fact="0.2959"/>
              <dgm:constr type="h" for="ch" forName="Parent1" refType="h" fact="0.1337"/>
              <dgm:constr type="l" for="ch" forName="Accent3" refType="w" fact="0.1858"/>
              <dgm:constr type="t" for="ch" forName="Accent3" refType="h" fact="0.5863"/>
              <dgm:constr type="w" for="ch" forName="Accent3" refType="w" fact="0.4575"/>
              <dgm:constr type="h" for="ch" forName="Accent3" refType="h" fact="0.4137"/>
              <dgm:constr type="l" for="ch" forName="Parent2" refType="w" fact="0.1183"/>
              <dgm:constr type="t" for="ch" forName="Parent2" refType="h" fact="0.452"/>
              <dgm:constr type="w" for="ch" forName="Parent2" refType="w" fact="0.2959"/>
              <dgm:constr type="h" for="ch" forName="Parent2" refType="h" fact="0.1337"/>
              <dgm:constr type="l" for="ch" forName="Parent3" refType="w" fact="0.2663"/>
              <dgm:constr type="t" for="ch" forName="Parent3" refType="h" fact="0.7306"/>
              <dgm:constr type="w" for="ch" forName="Parent3" refType="w" fact="0.2959"/>
              <dgm:constr type="h" for="ch" forName="Parent3" refType="h" fact="0.1337"/>
              <dgm:constr type="l" for="ch" forName="Child2" refType="w" fact="0.5325"/>
              <dgm:constr type="t" for="ch" forName="Child2" refType="h" fact="0.4217"/>
              <dgm:constr type="w" for="ch" forName="Child2" refType="w" fact="0.3195"/>
              <dgm:constr type="h" for="ch" forName="Child2" refType="h" fact="0.1926"/>
              <dgm:constr type="l" for="ch" forName="Child1" refType="w" fact="0.6805"/>
              <dgm:constr type="t" for="ch" forName="Child1" refType="h" fact="0.1435"/>
              <dgm:constr type="w" for="ch" forName="Child1" refType="w" fact="0.3195"/>
              <dgm:constr type="h" for="ch" forName="Child1" refType="h" fact="0.1926"/>
              <dgm:constr type="l" for="ch" forName="Child3" refType="w" fact="0.6805"/>
              <dgm:constr type="t" for="ch" forName="Child3" refType="h" fact="0.6998"/>
              <dgm:constr type="w" for="ch" forName="Child3" refType="w" fact="0.3195"/>
              <dgm:constr type="h" for="ch" forName="Child3" refType="h" fact="0.1926"/>
            </dgm:constrLst>
          </dgm:if>
          <dgm:if name="Name7"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1481"/>
              <dgm:constr type="t" for="ch" forName="Accent1" refType="h" fact="0"/>
              <dgm:constr type="w" for="ch" forName="Accent1" refType="w" fact="0.5331"/>
              <dgm:constr type="h" for="ch" forName="Accent1" refType="h" fact="0.3771"/>
              <dgm:constr type="l" for="ch" forName="Accent2" refType="w" fact="0"/>
              <dgm:constr type="t" for="ch" forName="Accent2" refType="h" fact="0.2167"/>
              <dgm:constr type="w" for="ch" forName="Accent2" refType="w" fact="0.5331"/>
              <dgm:constr type="h" for="ch" forName="Accent2" refType="h" fact="0.3771"/>
              <dgm:constr type="l" for="ch" forName="Accent3" refType="w" fact="0.1481"/>
              <dgm:constr type="t" for="ch" forName="Accent3" refType="h" fact="0.4342"/>
              <dgm:constr type="w" for="ch" forName="Accent3" refType="w" fact="0.5331"/>
              <dgm:constr type="h" for="ch" forName="Accent3" refType="h" fact="0.3771"/>
              <dgm:constr type="l" for="ch" forName="Parent1" refType="w" fact="0.2658"/>
              <dgm:constr type="t" for="ch" forName="Parent1" refType="h" fact="0.1365"/>
              <dgm:constr type="w" for="ch" forName="Parent1" refType="w" fact="0.2975"/>
              <dgm:constr type="h" for="ch" forName="Parent1" refType="h" fact="0.1052"/>
              <dgm:constr type="l" for="ch" forName="Parent2" refType="w" fact="0.1171"/>
              <dgm:constr type="t" for="ch" forName="Parent2" refType="h" fact="0.3536"/>
              <dgm:constr type="w" for="ch" forName="Parent2" refType="w" fact="0.2975"/>
              <dgm:constr type="h" for="ch" forName="Parent2" refType="h" fact="0.1052"/>
              <dgm:constr type="l" for="ch" forName="Parent3" refType="w" fact="0.2658"/>
              <dgm:constr type="t" for="ch" forName="Parent3" refType="h" fact="0.5707"/>
              <dgm:constr type="w" for="ch" forName="Parent3" refType="w" fact="0.2975"/>
              <dgm:constr type="h" for="ch" forName="Parent3" refType="h" fact="0.1052"/>
              <dgm:constr type="l" for="ch" forName="Parent4" refType="w" fact="0.1171"/>
              <dgm:constr type="t" for="ch" forName="Parent4" refType="h" fact="0.7878"/>
              <dgm:constr type="w" for="ch" forName="Parent4" refType="w" fact="0.2975"/>
              <dgm:constr type="h" for="ch" forName="Parent4" refType="h" fact="0.1052"/>
              <dgm:constr type="l" for="ch" forName="Child1" refType="w" fact="0.6804"/>
              <dgm:constr type="t" for="ch" forName="Child1" refType="h" fact="0.1119"/>
              <dgm:constr type="w" for="ch" forName="Child1" refType="w" fact="0.3196"/>
              <dgm:constr type="h" for="ch" forName="Child1" refType="h" fact="0.15"/>
              <dgm:constr type="l" for="ch" forName="Child2" refType="w" fact="0.5348"/>
              <dgm:constr type="t" for="ch" forName="Child2" refType="h" fact="0.3312"/>
              <dgm:constr type="w" for="ch" forName="Child2" refType="w" fact="0.3196"/>
              <dgm:constr type="h" for="ch" forName="Child2" refType="h" fact="0.15"/>
              <dgm:constr type="l" for="ch" forName="Child3" refType="w" fact="0.6804"/>
              <dgm:constr type="t" for="ch" forName="Child3" refType="h" fact="0.5461"/>
              <dgm:constr type="w" for="ch" forName="Child3" refType="w" fact="0.3196"/>
              <dgm:constr type="h" for="ch" forName="Child3" refType="h" fact="0.15"/>
              <dgm:constr type="l" for="ch" forName="Child4" refType="w" fact="0.5348"/>
              <dgm:constr type="t" for="ch" forName="Child4" refType="h" fact="0.7632"/>
              <dgm:constr type="w" for="ch" forName="Child4" refType="w" fact="0.3196"/>
              <dgm:constr type="h" for="ch" forName="Child4" refType="h" fact="0.15"/>
              <dgm:constr type="l" for="ch" forName="Accent4" refType="w" fact="0.038"/>
              <dgm:constr type="t" for="ch" forName="Accent4" refType="h" fact="0.6759"/>
              <dgm:constr type="w" for="ch" forName="Accent4" refType="w" fact="0.458"/>
              <dgm:constr type="h" for="ch" forName="Accent4" refType="h" fact="0.3241"/>
            </dgm:constrLst>
          </dgm:if>
          <dgm:if name="Name8"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1481"/>
              <dgm:constr type="t" for="ch" forName="Accent1" refType="h" fact="0"/>
              <dgm:constr type="w" for="ch" forName="Accent1" refType="w" fact="0.5331"/>
              <dgm:constr type="h" for="ch" forName="Accent1" refType="h" fact="0.3098"/>
              <dgm:constr type="l" for="ch" forName="Accent2" refType="w" fact="0"/>
              <dgm:constr type="t" for="ch" forName="Accent2" refType="h" fact="0.178"/>
              <dgm:constr type="w" for="ch" forName="Accent2" refType="w" fact="0.5331"/>
              <dgm:constr type="h" for="ch" forName="Accent2" refType="h" fact="0.3098"/>
              <dgm:constr type="l" for="ch" forName="Accent3" refType="w" fact="0.1481"/>
              <dgm:constr type="t" for="ch" forName="Accent3" refType="h" fact="0.3568"/>
              <dgm:constr type="w" for="ch" forName="Accent3" refType="w" fact="0.5331"/>
              <dgm:constr type="h" for="ch" forName="Accent3" refType="h" fact="0.3098"/>
              <dgm:constr type="l" for="ch" forName="Accent4" refType="w" fact="0"/>
              <dgm:constr type="t" for="ch" forName="Accent4" refType="h" fact="0.5351"/>
              <dgm:constr type="w" for="ch" forName="Accent4" refType="w" fact="0.5331"/>
              <dgm:constr type="h" for="ch" forName="Accent4" refType="h" fact="0.3098"/>
              <dgm:constr type="l" for="ch" forName="Accent5" refType="w" fact="0.186"/>
              <dgm:constr type="t" for="ch" forName="Accent5" refType="h" fact="0.7337"/>
              <dgm:constr type="w" for="ch" forName="Accent5" refType="w" fact="0.458"/>
              <dgm:constr type="h" for="ch" forName="Accent5" refType="h" fact="0.2663"/>
              <dgm:constr type="l" for="ch" forName="Parent1" refType="w" fact="0.2658"/>
              <dgm:constr type="t" for="ch" forName="Parent1" refType="h" fact="0.1122"/>
              <dgm:constr type="w" for="ch" forName="Parent1" refType="w" fact="0.2975"/>
              <dgm:constr type="h" for="ch" forName="Parent1" refType="h" fact="0.0864"/>
              <dgm:constr type="l" for="ch" forName="Parent2" refType="w" fact="0.1171"/>
              <dgm:constr type="t" for="ch" forName="Parent2" refType="h" fact="0.2906"/>
              <dgm:constr type="w" for="ch" forName="Parent2" refType="w" fact="0.2975"/>
              <dgm:constr type="h" for="ch" forName="Parent2" refType="h" fact="0.0864"/>
              <dgm:constr type="l" for="ch" forName="Parent3" refType="w" fact="0.2658"/>
              <dgm:constr type="t" for="ch" forName="Parent3" refType="h" fact="0.4689"/>
              <dgm:constr type="w" for="ch" forName="Parent3" refType="w" fact="0.2975"/>
              <dgm:constr type="h" for="ch" forName="Parent3" refType="h" fact="0.0864"/>
              <dgm:constr type="l" for="ch" forName="Parent4" refType="w" fact="0.1171"/>
              <dgm:constr type="t" for="ch" forName="Parent4" refType="h" fact="0.6473"/>
              <dgm:constr type="w" for="ch" forName="Parent4" refType="w" fact="0.2975"/>
              <dgm:constr type="h" for="ch" forName="Parent4" refType="h" fact="0.0864"/>
              <dgm:constr type="l" for="ch" forName="Parent5" refType="w" fact="0.2658"/>
              <dgm:constr type="t" for="ch" forName="Parent5" refType="h" fact="0.8257"/>
              <dgm:constr type="w" for="ch" forName="Parent5" refType="w" fact="0.2975"/>
              <dgm:constr type="h" for="ch" forName="Parent5" refType="h" fact="0.0864"/>
              <dgm:constr type="l" for="ch" forName="Child1" refType="w" fact="0.6804"/>
              <dgm:constr type="t" for="ch" forName="Child1" refType="h" fact="0.0919"/>
              <dgm:constr type="w" for="ch" forName="Child1" refType="w" fact="0.3196"/>
              <dgm:constr type="h" for="ch" forName="Child1" refType="h" fact="0.1232"/>
              <dgm:constr type="l" for="ch" forName="Child2" refType="w" fact="0.5348"/>
              <dgm:constr type="t" for="ch" forName="Child2" refType="h" fact="0.2722"/>
              <dgm:constr type="w" for="ch" forName="Child2" refType="w" fact="0.3196"/>
              <dgm:constr type="h" for="ch" forName="Child2" refType="h" fact="0.1232"/>
              <dgm:constr type="l" for="ch" forName="Child3" refType="w" fact="0.6804"/>
              <dgm:constr type="t" for="ch" forName="Child3" refType="h" fact="0.4487"/>
              <dgm:constr type="w" for="ch" forName="Child3" refType="w" fact="0.3196"/>
              <dgm:constr type="h" for="ch" forName="Child3" refType="h" fact="0.1232"/>
              <dgm:constr type="l" for="ch" forName="Child4" refType="w" fact="0.5348"/>
              <dgm:constr type="t" for="ch" forName="Child4" refType="h" fact="0.6271"/>
              <dgm:constr type="w" for="ch" forName="Child4" refType="w" fact="0.3196"/>
              <dgm:constr type="h" for="ch" forName="Child4" refType="h" fact="0.1232"/>
              <dgm:constr type="l" for="ch" forName="Child5" refType="w" fact="0.6804"/>
              <dgm:constr type="t" for="ch" forName="Child5" refType="h" fact="0.8073"/>
              <dgm:constr type="w" for="ch" forName="Child5" refType="w" fact="0.3196"/>
              <dgm:constr type="h" for="ch" forName="Child5" refType="h" fact="0.1232"/>
            </dgm:constrLst>
          </dgm:if>
          <dgm:if name="Name9"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1481"/>
              <dgm:constr type="t" for="ch" forName="Accent1" refType="h" fact="0"/>
              <dgm:constr type="w" for="ch" forName="Accent1" refType="w" fact="0.5331"/>
              <dgm:constr type="h" for="ch" forName="Accent1" refType="h" fact="0.2629"/>
              <dgm:constr type="l" for="ch" forName="Accent2" refType="w" fact="0"/>
              <dgm:constr type="t" for="ch" forName="Accent2" refType="h" fact="0.1511"/>
              <dgm:constr type="w" for="ch" forName="Accent2" refType="w" fact="0.5331"/>
              <dgm:constr type="h" for="ch" forName="Accent2" refType="h" fact="0.2629"/>
              <dgm:constr type="l" for="ch" forName="Accent3" refType="w" fact="0.1481"/>
              <dgm:constr type="t" for="ch" forName="Accent3" refType="h" fact="0.3027"/>
              <dgm:constr type="w" for="ch" forName="Accent3" refType="w" fact="0.5331"/>
              <dgm:constr type="h" for="ch" forName="Accent3" refType="h" fact="0.2629"/>
              <dgm:constr type="l" for="ch" forName="Accent4" refType="w" fact="0"/>
              <dgm:constr type="t" for="ch" forName="Accent4" refType="h" fact="0.4541"/>
              <dgm:constr type="w" for="ch" forName="Accent4" refType="w" fact="0.5331"/>
              <dgm:constr type="h" for="ch" forName="Accent4" refType="h" fact="0.2629"/>
              <dgm:constr type="l" for="ch" forName="Parent1" refType="w" fact="0.2658"/>
              <dgm:constr type="t" for="ch" forName="Parent1" refType="h" fact="0.0952"/>
              <dgm:constr type="w" for="ch" forName="Parent1" refType="w" fact="0.2975"/>
              <dgm:constr type="h" for="ch" forName="Parent1" refType="h" fact="0.0733"/>
              <dgm:constr type="l" for="ch" forName="Parent2" refType="w" fact="0.1171"/>
              <dgm:constr type="t" for="ch" forName="Parent2" refType="h" fact="0.2466"/>
              <dgm:constr type="w" for="ch" forName="Parent2" refType="w" fact="0.2975"/>
              <dgm:constr type="h" for="ch" forName="Parent2" refType="h" fact="0.0733"/>
              <dgm:constr type="l" for="ch" forName="Parent3" refType="w" fact="0.2658"/>
              <dgm:constr type="t" for="ch" forName="Parent3" refType="h" fact="0.3979"/>
              <dgm:constr type="w" for="ch" forName="Parent3" refType="w" fact="0.2975"/>
              <dgm:constr type="h" for="ch" forName="Parent3" refType="h" fact="0.0733"/>
              <dgm:constr type="l" for="ch" forName="Parent4" refType="w" fact="0.1171"/>
              <dgm:constr type="t" for="ch" forName="Parent4" refType="h" fact="0.5493"/>
              <dgm:constr type="w" for="ch" forName="Parent4" refType="w" fact="0.2975"/>
              <dgm:constr type="h" for="ch" forName="Parent4" refType="h" fact="0.0733"/>
              <dgm:constr type="l" for="ch" forName="Child1" refType="w" fact="0.6804"/>
              <dgm:constr type="t" for="ch" forName="Child1" refType="h" fact="0.078"/>
              <dgm:constr type="w" for="ch" forName="Child1" refType="w" fact="0.3196"/>
              <dgm:constr type="h" for="ch" forName="Child1" refType="h" fact="0.1046"/>
              <dgm:constr type="l" for="ch" forName="Child2" refType="w" fact="0.5348"/>
              <dgm:constr type="t" for="ch" forName="Child2" refType="h" fact="0.231"/>
              <dgm:constr type="w" for="ch" forName="Child2" refType="w" fact="0.3196"/>
              <dgm:constr type="h" for="ch" forName="Child2" refType="h" fact="0.1046"/>
              <dgm:constr type="l" for="ch" forName="Child3" refType="w" fact="0.6804"/>
              <dgm:constr type="t" for="ch" forName="Child3" refType="h" fact="0.3808"/>
              <dgm:constr type="w" for="ch" forName="Child3" refType="w" fact="0.3196"/>
              <dgm:constr type="h" for="ch" forName="Child3" refType="h" fact="0.1046"/>
              <dgm:constr type="l" for="ch" forName="Child4" refType="w" fact="0.5348"/>
              <dgm:constr type="t" for="ch" forName="Child4" refType="h" fact="0.5322"/>
              <dgm:constr type="w" for="ch" forName="Child4" refType="w" fact="0.3196"/>
              <dgm:constr type="h" for="ch" forName="Child4" refType="h" fact="0.1046"/>
              <dgm:constr type="l" for="ch" forName="Accent5" refType="w" fact="0.1481"/>
              <dgm:constr type="t" for="ch" forName="Accent5" refType="h" fact="0.6053"/>
              <dgm:constr type="w" for="ch" forName="Accent5" refType="w" fact="0.5331"/>
              <dgm:constr type="h" for="ch" forName="Accent5" refType="h" fact="0.2629"/>
              <dgm:constr type="l" for="ch" forName="Accent6" refType="w" fact="0.038"/>
              <dgm:constr type="t" for="ch" forName="Accent6" refType="h" fact="0.774"/>
              <dgm:constr type="w" for="ch" forName="Accent6" refType="w" fact="0.458"/>
              <dgm:constr type="h" for="ch" forName="Accent6" refType="h" fact="0.226"/>
              <dgm:constr type="l" for="ch" forName="Parent5" refType="w" fact="0.2658"/>
              <dgm:constr type="t" for="ch" forName="Parent5" refType="h" fact="0.7005"/>
              <dgm:constr type="w" for="ch" forName="Parent5" refType="w" fact="0.2975"/>
              <dgm:constr type="h" for="ch" forName="Parent5" refType="h" fact="0.0733"/>
              <dgm:constr type="l" for="ch" forName="Parent6" refType="w" fact="0.1171"/>
              <dgm:constr type="t" for="ch" forName="Parent6" refType="h" fact="0.8519"/>
              <dgm:constr type="w" for="ch" forName="Parent6" refType="w" fact="0.2975"/>
              <dgm:constr type="h" for="ch" forName="Parent6" refType="h" fact="0.0733"/>
              <dgm:constr type="l" for="ch" forName="Child5" refType="w" fact="0.6804"/>
              <dgm:constr type="t" for="ch" forName="Child5" refType="h" fact="0.6833"/>
              <dgm:constr type="w" for="ch" forName="Child5" refType="w" fact="0.3196"/>
              <dgm:constr type="h" for="ch" forName="Child5" refType="h" fact="0.1046"/>
              <dgm:constr type="l" for="ch" forName="Child6" refType="w" fact="0.5348"/>
              <dgm:constr type="t" for="ch" forName="Child6" refType="h" fact="0.8347"/>
              <dgm:constr type="w" for="ch" forName="Child6" refType="w" fact="0.3196"/>
              <dgm:constr type="h" for="ch" forName="Child6" refType="h" fact="0.1046"/>
            </dgm:constrLst>
          </dgm:if>
          <dgm:else name="Name10">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1481"/>
              <dgm:constr type="t" for="ch" forName="Accent1" refType="h" fact="0"/>
              <dgm:constr type="w" for="ch" forName="Accent1" refType="w" fact="0.5331"/>
              <dgm:constr type="h" for="ch" forName="Accent1" refType="h" fact="0.2284"/>
              <dgm:constr type="l" for="ch" forName="Accent2" refType="w" fact="0"/>
              <dgm:constr type="t" for="ch" forName="Accent2" refType="h" fact="0.1312"/>
              <dgm:constr type="w" for="ch" forName="Accent2" refType="w" fact="0.5331"/>
              <dgm:constr type="h" for="ch" forName="Accent2" refType="h" fact="0.2284"/>
              <dgm:constr type="l" for="ch" forName="Accent3" refType="w" fact="0.1481"/>
              <dgm:constr type="t" for="ch" forName="Accent3" refType="h" fact="0.263"/>
              <dgm:constr type="w" for="ch" forName="Accent3" refType="w" fact="0.5331"/>
              <dgm:constr type="h" for="ch" forName="Accent3" refType="h" fact="0.2284"/>
              <dgm:constr type="l" for="ch" forName="Accent4" refType="w" fact="0"/>
              <dgm:constr type="t" for="ch" forName="Accent4" refType="h" fact="0.3945"/>
              <dgm:constr type="w" for="ch" forName="Accent4" refType="w" fact="0.5331"/>
              <dgm:constr type="h" for="ch" forName="Accent4" refType="h" fact="0.2284"/>
              <dgm:constr type="l" for="ch" forName="Parent1" refType="w" fact="0.2658"/>
              <dgm:constr type="t" for="ch" forName="Parent1" refType="h" fact="0.0827"/>
              <dgm:constr type="w" for="ch" forName="Parent1" refType="w" fact="0.2975"/>
              <dgm:constr type="h" for="ch" forName="Parent1" refType="h" fact="0.0637"/>
              <dgm:constr type="l" for="ch" forName="Parent2" refType="w" fact="0.1171"/>
              <dgm:constr type="t" for="ch" forName="Parent2" refType="h" fact="0.2142"/>
              <dgm:constr type="w" for="ch" forName="Parent2" refType="w" fact="0.2975"/>
              <dgm:constr type="h" for="ch" forName="Parent2" refType="h" fact="0.0637"/>
              <dgm:constr type="l" for="ch" forName="Parent3" refType="w" fact="0.2658"/>
              <dgm:constr type="t" for="ch" forName="Parent3" refType="h" fact="0.3457"/>
              <dgm:constr type="w" for="ch" forName="Parent3" refType="w" fact="0.2975"/>
              <dgm:constr type="h" for="ch" forName="Parent3" refType="h" fact="0.0637"/>
              <dgm:constr type="l" for="ch" forName="Parent4" refType="w" fact="0.1171"/>
              <dgm:constr type="t" for="ch" forName="Parent4" refType="h" fact="0.4772"/>
              <dgm:constr type="w" for="ch" forName="Parent4" refType="w" fact="0.2975"/>
              <dgm:constr type="h" for="ch" forName="Parent4" refType="h" fact="0.0637"/>
              <dgm:constr type="l" for="ch" forName="Child1" refType="w" fact="0.6804"/>
              <dgm:constr type="t" for="ch" forName="Child1" refType="h" fact="0.0678"/>
              <dgm:constr type="w" for="ch" forName="Child1" refType="w" fact="0.3196"/>
              <dgm:constr type="h" for="ch" forName="Child1" refType="h" fact="0.0908"/>
              <dgm:constr type="l" for="ch" forName="Child2" refType="w" fact="0.5348"/>
              <dgm:constr type="t" for="ch" forName="Child2" refType="h" fact="0.2006"/>
              <dgm:constr type="w" for="ch" forName="Child2" refType="w" fact="0.3196"/>
              <dgm:constr type="h" for="ch" forName="Child2" refType="h" fact="0.0908"/>
              <dgm:constr type="l" for="ch" forName="Child3" refType="w" fact="0.6804"/>
              <dgm:constr type="t" for="ch" forName="Child3" refType="h" fact="0.3308"/>
              <dgm:constr type="w" for="ch" forName="Child3" refType="w" fact="0.3196"/>
              <dgm:constr type="h" for="ch" forName="Child3" refType="h" fact="0.0908"/>
              <dgm:constr type="l" for="ch" forName="Child4" refType="w" fact="0.5348"/>
              <dgm:constr type="t" for="ch" forName="Child4" refType="h" fact="0.4623"/>
              <dgm:constr type="w" for="ch" forName="Child4" refType="w" fact="0.3196"/>
              <dgm:constr type="h" for="ch" forName="Child4" refType="h" fact="0.0908"/>
              <dgm:constr type="l" for="ch" forName="Accent5" refType="w" fact="0.1481"/>
              <dgm:constr type="t" for="ch" forName="Accent5" refType="h" fact="0.5258"/>
              <dgm:constr type="w" for="ch" forName="Accent5" refType="w" fact="0.5331"/>
              <dgm:constr type="h" for="ch" forName="Accent5" refType="h" fact="0.2284"/>
              <dgm:constr type="l" for="ch" forName="Accent6" refType="w" fact="0"/>
              <dgm:constr type="t" for="ch" forName="Accent6" refType="h" fact="0.6573"/>
              <dgm:constr type="w" for="ch" forName="Accent6" refType="w" fact="0.5331"/>
              <dgm:constr type="h" for="ch" forName="Accent6" refType="h" fact="0.2284"/>
              <dgm:constr type="l" for="ch" forName="Accent7" refType="w" fact="0.186"/>
              <dgm:constr type="t" for="ch" forName="Accent7" refType="h" fact="0.8037"/>
              <dgm:constr type="w" for="ch" forName="Accent7" refType="w" fact="0.458"/>
              <dgm:constr type="h" for="ch" forName="Accent7" refType="h" fact="0.1963"/>
              <dgm:constr type="l" for="ch" forName="Parent5" refType="w" fact="0.2658"/>
              <dgm:constr type="t" for="ch" forName="Parent5" refType="h" fact="0.6085"/>
              <dgm:constr type="w" for="ch" forName="Parent5" refType="w" fact="0.2975"/>
              <dgm:constr type="h" for="ch" forName="Parent5" refType="h" fact="0.0637"/>
              <dgm:constr type="l" for="ch" forName="Parent6" refType="w" fact="0.1171"/>
              <dgm:constr type="t" for="ch" forName="Parent6" refType="h" fact="0.74"/>
              <dgm:constr type="w" for="ch" forName="Parent6" refType="w" fact="0.2975"/>
              <dgm:constr type="h" for="ch" forName="Parent6" refType="h" fact="0.0637"/>
              <dgm:constr type="l" for="ch" forName="Parent7" refType="w" fact="0.2658"/>
              <dgm:constr type="t" for="ch" forName="Parent7" refType="h" fact="0.8715"/>
              <dgm:constr type="w" for="ch" forName="Parent7" refType="w" fact="0.2975"/>
              <dgm:constr type="h" for="ch" forName="Parent7" refType="h" fact="0.0637"/>
              <dgm:constr type="l" for="ch" forName="Child5" refType="w" fact="0.6804"/>
              <dgm:constr type="t" for="ch" forName="Child5" refType="h" fact="0.5936"/>
              <dgm:constr type="w" for="ch" forName="Child5" refType="w" fact="0.3196"/>
              <dgm:constr type="h" for="ch" forName="Child5" refType="h" fact="0.0908"/>
              <dgm:constr type="l" for="ch" forName="Child6" refType="w" fact="0.5348"/>
              <dgm:constr type="t" for="ch" forName="Child6" refType="h" fact="0.7251"/>
              <dgm:constr type="w" for="ch" forName="Child6" refType="w" fact="0.3196"/>
              <dgm:constr type="h" for="ch" forName="Child6" refType="h" fact="0.0908"/>
              <dgm:constr type="l" for="ch" forName="Child7" refType="w" fact="0.6804"/>
              <dgm:constr type="t" for="ch" forName="Child7" refType="h" fact="0.8579"/>
              <dgm:constr type="w" for="ch" forName="Child7" refType="w" fact="0.3196"/>
              <dgm:constr type="h" for="ch" forName="Child7" refType="h" fact="0.0908"/>
            </dgm:constrLst>
          </dgm:else>
        </dgm:choose>
      </dgm:if>
      <dgm:else name="Name11">
        <dgm:choose name="Name12">
          <dgm:if name="Name13"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14"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0407"/>
              <dgm:constr type="t" for="ch" forName="Accent1" refType="h" fact="0"/>
              <dgm:constr type="w" for="ch" forName="Accent1" refType="w" fact="0.5542"/>
              <dgm:constr type="h" for="ch" forName="Accent1" refType="h" fact="0.6665"/>
              <dgm:constr type="l" for="ch" forName="Accent2" refType="w" fact="0.1533"/>
              <dgm:constr type="t" for="ch" forName="Accent2" refType="h" fact="0.4272"/>
              <dgm:constr type="w" for="ch" forName="Accent2" refType="w" fact="0.4761"/>
              <dgm:constr type="h" for="ch" forName="Accent2" refType="h" fact="0.5728"/>
              <dgm:constr type="l" for="ch" forName="Parent1" refType="w" fact="0.0822"/>
              <dgm:constr type="t" for="ch" forName="Parent1" refType="h" fact="0.2413"/>
              <dgm:constr type="w" for="ch" forName="Parent1" refType="w" fact="0.3092"/>
              <dgm:constr type="h" for="ch" forName="Parent1" refType="h" fact="0.1859"/>
              <dgm:constr type="l" for="ch" forName="Parent2" refType="w" fact="0.2368"/>
              <dgm:constr type="t" for="ch" forName="Parent2" refType="h" fact="0.625"/>
              <dgm:constr type="w" for="ch" forName="Parent2" refType="w" fact="0.3092"/>
              <dgm:constr type="h" for="ch" forName="Parent2" refType="h" fact="0.1859"/>
              <dgm:constr type="l" for="ch" forName="Child1" refType="w" fact="0.5164"/>
              <dgm:constr type="t" for="ch" forName="Child1" refType="h" fact="0.1978"/>
              <dgm:constr type="w" for="ch" forName="Child1" refType="w" fact="0.3322"/>
              <dgm:constr type="h" for="ch" forName="Child1" refType="h" fact="0.265"/>
              <dgm:constr type="l" for="ch" forName="Child2" refType="w" fact="0.6678"/>
              <dgm:constr type="t" for="ch" forName="Child2" refType="h" fact="0.5855"/>
              <dgm:constr type="w" for="ch" forName="Child2" refType="w" fact="0.3322"/>
              <dgm:constr type="h" for="ch" forName="Child2" refType="h" fact="0.265"/>
            </dgm:constrLst>
          </dgm:if>
          <dgm:if name="Name15"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
              <dgm:constr type="t" for="ch" forName="Accent1" refType="h" fact="0"/>
              <dgm:constr type="w" for="ch" forName="Accent1" refType="w" fact="0.5325"/>
              <dgm:constr type="h" for="ch" forName="Accent1" refType="h" fact="0.4814"/>
              <dgm:constr type="l" for="ch" forName="Accent2" refType="w" fact="0.1479"/>
              <dgm:constr type="t" for="ch" forName="Accent2" refType="h" fact="0.2766"/>
              <dgm:constr type="w" for="ch" forName="Accent2" refType="w" fact="0.5325"/>
              <dgm:constr type="h" for="ch" forName="Accent2" refType="h" fact="0.4814"/>
              <dgm:constr type="l" for="ch" forName="Accent3" refType="w" fact="0.0378"/>
              <dgm:constr type="t" for="ch" forName="Accent3" refType="h" fact="0.5863"/>
              <dgm:constr type="w" for="ch" forName="Accent3" refType="w" fact="0.4575"/>
              <dgm:constr type="h" for="ch" forName="Accent3" refType="h" fact="0.4137"/>
              <dgm:constr type="l" for="ch" forName="Parent1" refType="w" fact="0.1183"/>
              <dgm:constr type="t" for="ch" forName="Parent1" refType="h" fact="0.1738"/>
              <dgm:constr type="w" for="ch" forName="Parent1" refType="w" fact="0.2959"/>
              <dgm:constr type="h" for="ch" forName="Parent1" refType="h" fact="0.1337"/>
              <dgm:constr type="l" for="ch" forName="Parent2" refType="w" fact="0.2656"/>
              <dgm:constr type="t" for="ch" forName="Parent2" refType="h" fact="0.452"/>
              <dgm:constr type="w" for="ch" forName="Parent2" refType="w" fact="0.2959"/>
              <dgm:constr type="h" for="ch" forName="Parent2" refType="h" fact="0.1337"/>
              <dgm:constr type="l" for="ch" forName="Parent3" refType="w" fact="0.1183"/>
              <dgm:constr type="t" for="ch" forName="Parent3" refType="h" fact="0.7306"/>
              <dgm:constr type="w" for="ch" forName="Parent3" refType="w" fact="0.2959"/>
              <dgm:constr type="h" for="ch" forName="Parent3" refType="h" fact="0.1337"/>
              <dgm:constr type="l" for="ch" forName="Child1" refType="w" fact="0.5325"/>
              <dgm:constr type="t" for="ch" forName="Child1" refType="h" fact="0.1435"/>
              <dgm:constr type="w" for="ch" forName="Child1" refType="w" fact="0.3195"/>
              <dgm:constr type="h" for="ch" forName="Child1" refType="h" fact="0.1926"/>
              <dgm:constr type="l" for="ch" forName="Child2" refType="w" fact="0.6805"/>
              <dgm:constr type="t" for="ch" forName="Child2" refType="h" fact="0.4217"/>
              <dgm:constr type="w" for="ch" forName="Child2" refType="w" fact="0.3195"/>
              <dgm:constr type="h" for="ch" forName="Child2" refType="h" fact="0.1926"/>
              <dgm:constr type="l" for="ch" forName="Child3" refType="w" fact="0.5325"/>
              <dgm:constr type="t" for="ch" forName="Child3" refType="h" fact="0.6998"/>
              <dgm:constr type="w" for="ch" forName="Child3" refType="w" fact="0.3195"/>
              <dgm:constr type="h" for="ch" forName="Child3" refType="h" fact="0.1926"/>
            </dgm:constrLst>
          </dgm:if>
          <dgm:if name="Name16"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
              <dgm:constr type="t" for="ch" forName="Accent1" refType="h" fact="0"/>
              <dgm:constr type="w" for="ch" forName="Accent1" refType="w" fact="0.5331"/>
              <dgm:constr type="h" for="ch" forName="Accent1" refType="h" fact="0.3771"/>
              <dgm:constr type="l" for="ch" forName="Accent2" refType="w" fact="0.1481"/>
              <dgm:constr type="t" for="ch" forName="Accent2" refType="h" fact="0.2167"/>
              <dgm:constr type="w" for="ch" forName="Accent2" refType="w" fact="0.5331"/>
              <dgm:constr type="h" for="ch" forName="Accent2" refType="h" fact="0.3771"/>
              <dgm:constr type="l" for="ch" forName="Accent3" refType="w" fact="0"/>
              <dgm:constr type="t" for="ch" forName="Accent3" refType="h" fact="0.4342"/>
              <dgm:constr type="w" for="ch" forName="Accent3" refType="w" fact="0.5331"/>
              <dgm:constr type="h" for="ch" forName="Accent3" refType="h" fact="0.3771"/>
              <dgm:constr type="l" for="ch" forName="Accent4" refType="w" fact="0.186"/>
              <dgm:constr type="t" for="ch" forName="Accent4" refType="h" fact="0.6759"/>
              <dgm:constr type="w" for="ch" forName="Accent4" refType="w" fact="0.458"/>
              <dgm:constr type="h" for="ch" forName="Accent4" refType="h" fact="0.3241"/>
              <dgm:constr type="l" for="ch" forName="Parent1" refType="w" fact="0.1171"/>
              <dgm:constr type="t" for="ch" forName="Parent1" refType="h" fact="0.1365"/>
              <dgm:constr type="w" for="ch" forName="Parent1" refType="w" fact="0.2975"/>
              <dgm:constr type="h" for="ch" forName="Parent1" refType="h" fact="0.1052"/>
              <dgm:constr type="l" for="ch" forName="Parent2" refType="w" fact="0.2658"/>
              <dgm:constr type="t" for="ch" forName="Parent2" refType="h" fact="0.3536"/>
              <dgm:constr type="w" for="ch" forName="Parent2" refType="w" fact="0.2975"/>
              <dgm:constr type="h" for="ch" forName="Parent2" refType="h" fact="0.1052"/>
              <dgm:constr type="l" for="ch" forName="Parent3" refType="w" fact="0.1171"/>
              <dgm:constr type="t" for="ch" forName="Parent3" refType="h" fact="0.5707"/>
              <dgm:constr type="w" for="ch" forName="Parent3" refType="w" fact="0.2975"/>
              <dgm:constr type="h" for="ch" forName="Parent3" refType="h" fact="0.1052"/>
              <dgm:constr type="l" for="ch" forName="Parent4" refType="w" fact="0.2658"/>
              <dgm:constr type="t" for="ch" forName="Parent4" refType="h" fact="0.7878"/>
              <dgm:constr type="w" for="ch" forName="Parent4" refType="w" fact="0.2975"/>
              <dgm:constr type="h" for="ch" forName="Parent4" refType="h" fact="0.1052"/>
              <dgm:constr type="l" for="ch" forName="Child1" refType="w" fact="0.5348"/>
              <dgm:constr type="t" for="ch" forName="Child1" refType="h" fact="0.1119"/>
              <dgm:constr type="w" for="ch" forName="Child1" refType="w" fact="0.3196"/>
              <dgm:constr type="h" for="ch" forName="Child1" refType="h" fact="0.15"/>
              <dgm:constr type="l" for="ch" forName="Child2" refType="w" fact="0.6804"/>
              <dgm:constr type="t" for="ch" forName="Child2" refType="h" fact="0.3312"/>
              <dgm:constr type="w" for="ch" forName="Child2" refType="w" fact="0.3196"/>
              <dgm:constr type="h" for="ch" forName="Child2" refType="h" fact="0.15"/>
              <dgm:constr type="l" for="ch" forName="Child3" refType="w" fact="0.5348"/>
              <dgm:constr type="t" for="ch" forName="Child3" refType="h" fact="0.5461"/>
              <dgm:constr type="w" for="ch" forName="Child3" refType="w" fact="0.3196"/>
              <dgm:constr type="h" for="ch" forName="Child3" refType="h" fact="0.15"/>
              <dgm:constr type="l" for="ch" forName="Child4" refType="w" fact="0.6804"/>
              <dgm:constr type="t" for="ch" forName="Child4" refType="h" fact="0.7632"/>
              <dgm:constr type="w" for="ch" forName="Child4" refType="w" fact="0.3196"/>
              <dgm:constr type="h" for="ch" forName="Child4" refType="h" fact="0.15"/>
            </dgm:constrLst>
          </dgm:if>
          <dgm:if name="Name17"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
              <dgm:constr type="t" for="ch" forName="Accent1" refType="h" fact="0"/>
              <dgm:constr type="w" for="ch" forName="Accent1" refType="w" fact="0.5331"/>
              <dgm:constr type="h" for="ch" forName="Accent1" refType="h" fact="0.3098"/>
              <dgm:constr type="l" for="ch" forName="Accent2" refType="w" fact="0.1481"/>
              <dgm:constr type="t" for="ch" forName="Accent2" refType="h" fact="0.178"/>
              <dgm:constr type="w" for="ch" forName="Accent2" refType="w" fact="0.5331"/>
              <dgm:constr type="h" for="ch" forName="Accent2" refType="h" fact="0.3098"/>
              <dgm:constr type="l" for="ch" forName="Accent3" refType="w" fact="0"/>
              <dgm:constr type="t" for="ch" forName="Accent3" refType="h" fact="0.3568"/>
              <dgm:constr type="w" for="ch" forName="Accent3" refType="w" fact="0.5331"/>
              <dgm:constr type="h" for="ch" forName="Accent3" refType="h" fact="0.3098"/>
              <dgm:constr type="l" for="ch" forName="Accent4" refType="w" fact="0.1481"/>
              <dgm:constr type="t" for="ch" forName="Accent4" refType="h" fact="0.5351"/>
              <dgm:constr type="w" for="ch" forName="Accent4" refType="w" fact="0.5331"/>
              <dgm:constr type="h" for="ch" forName="Accent4" refType="h" fact="0.3098"/>
              <dgm:constr type="l" for="ch" forName="Accent5" refType="w" fact="0.0378"/>
              <dgm:constr type="t" for="ch" forName="Accent5" refType="h" fact="0.7337"/>
              <dgm:constr type="w" for="ch" forName="Accent5" refType="w" fact="0.458"/>
              <dgm:constr type="h" for="ch" forName="Accent5" refType="h" fact="0.2663"/>
              <dgm:constr type="l" for="ch" forName="Parent1" refType="w" fact="0.1171"/>
              <dgm:constr type="t" for="ch" forName="Parent1" refType="h" fact="0.1122"/>
              <dgm:constr type="w" for="ch" forName="Parent1" refType="w" fact="0.2975"/>
              <dgm:constr type="h" for="ch" forName="Parent1" refType="h" fact="0.0864"/>
              <dgm:constr type="l" for="ch" forName="Parent2" refType="w" fact="0.2658"/>
              <dgm:constr type="t" for="ch" forName="Parent2" refType="h" fact="0.2906"/>
              <dgm:constr type="w" for="ch" forName="Parent2" refType="w" fact="0.2975"/>
              <dgm:constr type="h" for="ch" forName="Parent2" refType="h" fact="0.0864"/>
              <dgm:constr type="l" for="ch" forName="Parent3" refType="w" fact="0.1171"/>
              <dgm:constr type="t" for="ch" forName="Parent3" refType="h" fact="0.4689"/>
              <dgm:constr type="w" for="ch" forName="Parent3" refType="w" fact="0.2975"/>
              <dgm:constr type="h" for="ch" forName="Parent3" refType="h" fact="0.0864"/>
              <dgm:constr type="l" for="ch" forName="Parent4" refType="w" fact="0.2658"/>
              <dgm:constr type="t" for="ch" forName="Parent4" refType="h" fact="0.6473"/>
              <dgm:constr type="w" for="ch" forName="Parent4" refType="w" fact="0.2975"/>
              <dgm:constr type="h" for="ch" forName="Parent4" refType="h" fact="0.0864"/>
              <dgm:constr type="l" for="ch" forName="Parent5" refType="w" fact="0.1171"/>
              <dgm:constr type="t" for="ch" forName="Parent5" refType="h" fact="0.8257"/>
              <dgm:constr type="w" for="ch" forName="Parent5" refType="w" fact="0.2975"/>
              <dgm:constr type="h" for="ch" forName="Parent5" refType="h" fact="0.0864"/>
              <dgm:constr type="l" for="ch" forName="Child1" refType="w" fact="0.5348"/>
              <dgm:constr type="t" for="ch" forName="Child1" refType="h" fact="0.0919"/>
              <dgm:constr type="w" for="ch" forName="Child1" refType="w" fact="0.3196"/>
              <dgm:constr type="h" for="ch" forName="Child1" refType="h" fact="0.1232"/>
              <dgm:constr type="l" for="ch" forName="Child2" refType="w" fact="0.6804"/>
              <dgm:constr type="t" for="ch" forName="Child2" refType="h" fact="0.2722"/>
              <dgm:constr type="w" for="ch" forName="Child2" refType="w" fact="0.3196"/>
              <dgm:constr type="h" for="ch" forName="Child2" refType="h" fact="0.1232"/>
              <dgm:constr type="l" for="ch" forName="Child3" refType="w" fact="0.5348"/>
              <dgm:constr type="t" for="ch" forName="Child3" refType="h" fact="0.4487"/>
              <dgm:constr type="w" for="ch" forName="Child3" refType="w" fact="0.3196"/>
              <dgm:constr type="h" for="ch" forName="Child3" refType="h" fact="0.1232"/>
              <dgm:constr type="l" for="ch" forName="Child4" refType="w" fact="0.6804"/>
              <dgm:constr type="t" for="ch" forName="Child4" refType="h" fact="0.6271"/>
              <dgm:constr type="w" for="ch" forName="Child4" refType="w" fact="0.3196"/>
              <dgm:constr type="h" for="ch" forName="Child4" refType="h" fact="0.1232"/>
              <dgm:constr type="l" for="ch" forName="Child5" refType="w" fact="0.5348"/>
              <dgm:constr type="t" for="ch" forName="Child5" refType="h" fact="0.8073"/>
              <dgm:constr type="w" for="ch" forName="Child5" refType="w" fact="0.3196"/>
              <dgm:constr type="h" for="ch" forName="Child5" refType="h" fact="0.1232"/>
            </dgm:constrLst>
          </dgm:if>
          <dgm:if name="Name18"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
              <dgm:constr type="t" for="ch" forName="Accent1" refType="h" fact="0"/>
              <dgm:constr type="w" for="ch" forName="Accent1" refType="w" fact="0.5331"/>
              <dgm:constr type="h" for="ch" forName="Accent1" refType="h" fact="0.2629"/>
              <dgm:constr type="l" for="ch" forName="Accent2" refType="w" fact="0.1481"/>
              <dgm:constr type="t" for="ch" forName="Accent2" refType="h" fact="0.1511"/>
              <dgm:constr type="w" for="ch" forName="Accent2" refType="w" fact="0.5331"/>
              <dgm:constr type="h" for="ch" forName="Accent2" refType="h" fact="0.2629"/>
              <dgm:constr type="l" for="ch" forName="Accent3" refType="w" fact="0"/>
              <dgm:constr type="t" for="ch" forName="Accent3" refType="h" fact="0.3027"/>
              <dgm:constr type="w" for="ch" forName="Accent3" refType="w" fact="0.5331"/>
              <dgm:constr type="h" for="ch" forName="Accent3" refType="h" fact="0.2629"/>
              <dgm:constr type="l" for="ch" forName="Accent4" refType="w" fact="0.1481"/>
              <dgm:constr type="t" for="ch" forName="Accent4" refType="h" fact="0.4541"/>
              <dgm:constr type="w" for="ch" forName="Accent4" refType="w" fact="0.5331"/>
              <dgm:constr type="h" for="ch" forName="Accent4" refType="h" fact="0.2629"/>
              <dgm:constr type="l" for="ch" forName="Accent5" refType="w" fact="0"/>
              <dgm:constr type="t" for="ch" forName="Accent5" refType="h" fact="0.6053"/>
              <dgm:constr type="w" for="ch" forName="Accent5" refType="w" fact="0.5331"/>
              <dgm:constr type="h" for="ch" forName="Accent5" refType="h" fact="0.2629"/>
              <dgm:constr type="l" for="ch" forName="Accent6" refType="w" fact="0.186"/>
              <dgm:constr type="t" for="ch" forName="Accent6" refType="h" fact="0.774"/>
              <dgm:constr type="w" for="ch" forName="Accent6" refType="w" fact="0.458"/>
              <dgm:constr type="h" for="ch" forName="Accent6" refType="h" fact="0.226"/>
              <dgm:constr type="l" for="ch" forName="Parent1" refType="w" fact="0.1171"/>
              <dgm:constr type="t" for="ch" forName="Parent1" refType="h" fact="0.0952"/>
              <dgm:constr type="w" for="ch" forName="Parent1" refType="w" fact="0.2975"/>
              <dgm:constr type="h" for="ch" forName="Parent1" refType="h" fact="0.0733"/>
              <dgm:constr type="l" for="ch" forName="Parent2" refType="w" fact="0.2658"/>
              <dgm:constr type="t" for="ch" forName="Parent2" refType="h" fact="0.2466"/>
              <dgm:constr type="w" for="ch" forName="Parent2" refType="w" fact="0.2975"/>
              <dgm:constr type="h" for="ch" forName="Parent2" refType="h" fact="0.0733"/>
              <dgm:constr type="l" for="ch" forName="Parent3" refType="w" fact="0.1171"/>
              <dgm:constr type="t" for="ch" forName="Parent3" refType="h" fact="0.3979"/>
              <dgm:constr type="w" for="ch" forName="Parent3" refType="w" fact="0.2975"/>
              <dgm:constr type="h" for="ch" forName="Parent3" refType="h" fact="0.0733"/>
              <dgm:constr type="l" for="ch" forName="Parent4" refType="w" fact="0.2658"/>
              <dgm:constr type="t" for="ch" forName="Parent4" refType="h" fact="0.5493"/>
              <dgm:constr type="w" for="ch" forName="Parent4" refType="w" fact="0.2975"/>
              <dgm:constr type="h" for="ch" forName="Parent4" refType="h" fact="0.0733"/>
              <dgm:constr type="l" for="ch" forName="Parent5" refType="w" fact="0.1171"/>
              <dgm:constr type="t" for="ch" forName="Parent5" refType="h" fact="0.7005"/>
              <dgm:constr type="w" for="ch" forName="Parent5" refType="w" fact="0.2975"/>
              <dgm:constr type="h" for="ch" forName="Parent5" refType="h" fact="0.0733"/>
              <dgm:constr type="l" for="ch" forName="Parent6" refType="w" fact="0.2658"/>
              <dgm:constr type="t" for="ch" forName="Parent6" refType="h" fact="0.8519"/>
              <dgm:constr type="w" for="ch" forName="Parent6" refType="w" fact="0.2975"/>
              <dgm:constr type="h" for="ch" forName="Parent6" refType="h" fact="0.0733"/>
              <dgm:constr type="l" for="ch" forName="Child1" refType="w" fact="0.5348"/>
              <dgm:constr type="t" for="ch" forName="Child1" refType="h" fact="0.078"/>
              <dgm:constr type="w" for="ch" forName="Child1" refType="w" fact="0.3196"/>
              <dgm:constr type="h" for="ch" forName="Child1" refType="h" fact="0.1046"/>
              <dgm:constr type="l" for="ch" forName="Child2" refType="w" fact="0.6804"/>
              <dgm:constr type="t" for="ch" forName="Child2" refType="h" fact="0.231"/>
              <dgm:constr type="w" for="ch" forName="Child2" refType="w" fact="0.3196"/>
              <dgm:constr type="h" for="ch" forName="Child2" refType="h" fact="0.1046"/>
              <dgm:constr type="l" for="ch" forName="Child3" refType="w" fact="0.5348"/>
              <dgm:constr type="t" for="ch" forName="Child3" refType="h" fact="0.3808"/>
              <dgm:constr type="w" for="ch" forName="Child3" refType="w" fact="0.3196"/>
              <dgm:constr type="h" for="ch" forName="Child3" refType="h" fact="0.1046"/>
              <dgm:constr type="l" for="ch" forName="Child4" refType="w" fact="0.6804"/>
              <dgm:constr type="t" for="ch" forName="Child4" refType="h" fact="0.5322"/>
              <dgm:constr type="w" for="ch" forName="Child4" refType="w" fact="0.3196"/>
              <dgm:constr type="h" for="ch" forName="Child4" refType="h" fact="0.1046"/>
              <dgm:constr type="l" for="ch" forName="Child5" refType="w" fact="0.5348"/>
              <dgm:constr type="t" for="ch" forName="Child5" refType="h" fact="0.6833"/>
              <dgm:constr type="w" for="ch" forName="Child5" refType="w" fact="0.3196"/>
              <dgm:constr type="h" for="ch" forName="Child5" refType="h" fact="0.1046"/>
              <dgm:constr type="l" for="ch" forName="Child6" refType="w" fact="0.6804"/>
              <dgm:constr type="t" for="ch" forName="Child6" refType="h" fact="0.8347"/>
              <dgm:constr type="w" for="ch" forName="Child6" refType="w" fact="0.3196"/>
              <dgm:constr type="h" for="ch" forName="Child6" refType="h" fact="0.1046"/>
            </dgm:constrLst>
          </dgm:if>
          <dgm:else name="Name19">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
              <dgm:constr type="t" for="ch" forName="Accent1" refType="h" fact="0"/>
              <dgm:constr type="w" for="ch" forName="Accent1" refType="w" fact="0.5331"/>
              <dgm:constr type="h" for="ch" forName="Accent1" refType="h" fact="0.2284"/>
              <dgm:constr type="l" for="ch" forName="Accent2" refType="w" fact="0.1481"/>
              <dgm:constr type="t" for="ch" forName="Accent2" refType="h" fact="0.1312"/>
              <dgm:constr type="w" for="ch" forName="Accent2" refType="w" fact="0.5331"/>
              <dgm:constr type="h" for="ch" forName="Accent2" refType="h" fact="0.2284"/>
              <dgm:constr type="l" for="ch" forName="Accent3" refType="w" fact="0"/>
              <dgm:constr type="t" for="ch" forName="Accent3" refType="h" fact="0.263"/>
              <dgm:constr type="w" for="ch" forName="Accent3" refType="w" fact="0.5331"/>
              <dgm:constr type="h" for="ch" forName="Accent3" refType="h" fact="0.2284"/>
              <dgm:constr type="l" for="ch" forName="Accent4" refType="w" fact="0.1481"/>
              <dgm:constr type="t" for="ch" forName="Accent4" refType="h" fact="0.3945"/>
              <dgm:constr type="w" for="ch" forName="Accent4" refType="w" fact="0.5331"/>
              <dgm:constr type="h" for="ch" forName="Accent4" refType="h" fact="0.2284"/>
              <dgm:constr type="l" for="ch" forName="Accent5" refType="w" fact="0"/>
              <dgm:constr type="t" for="ch" forName="Accent5" refType="h" fact="0.5258"/>
              <dgm:constr type="w" for="ch" forName="Accent5" refType="w" fact="0.5331"/>
              <dgm:constr type="h" for="ch" forName="Accent5" refType="h" fact="0.2284"/>
              <dgm:constr type="l" for="ch" forName="Accent6" refType="w" fact="0.1481"/>
              <dgm:constr type="t" for="ch" forName="Accent6" refType="h" fact="0.6573"/>
              <dgm:constr type="w" for="ch" forName="Accent6" refType="w" fact="0.5331"/>
              <dgm:constr type="h" for="ch" forName="Accent6" refType="h" fact="0.2284"/>
              <dgm:constr type="l" for="ch" forName="Accent7" refType="w" fact="0.0378"/>
              <dgm:constr type="t" for="ch" forName="Accent7" refType="h" fact="0.8037"/>
              <dgm:constr type="w" for="ch" forName="Accent7" refType="w" fact="0.458"/>
              <dgm:constr type="h" for="ch" forName="Accent7" refType="h" fact="0.1963"/>
              <dgm:constr type="l" for="ch" forName="Parent1" refType="w" fact="0.1171"/>
              <dgm:constr type="t" for="ch" forName="Parent1" refType="h" fact="0.0827"/>
              <dgm:constr type="w" for="ch" forName="Parent1" refType="w" fact="0.2975"/>
              <dgm:constr type="h" for="ch" forName="Parent1" refType="h" fact="0.0637"/>
              <dgm:constr type="l" for="ch" forName="Parent2" refType="w" fact="0.2658"/>
              <dgm:constr type="t" for="ch" forName="Parent2" refType="h" fact="0.2142"/>
              <dgm:constr type="w" for="ch" forName="Parent2" refType="w" fact="0.2975"/>
              <dgm:constr type="h" for="ch" forName="Parent2" refType="h" fact="0.0637"/>
              <dgm:constr type="l" for="ch" forName="Parent3" refType="w" fact="0.1171"/>
              <dgm:constr type="t" for="ch" forName="Parent3" refType="h" fact="0.3457"/>
              <dgm:constr type="w" for="ch" forName="Parent3" refType="w" fact="0.2975"/>
              <dgm:constr type="h" for="ch" forName="Parent3" refType="h" fact="0.0637"/>
              <dgm:constr type="l" for="ch" forName="Parent4" refType="w" fact="0.2658"/>
              <dgm:constr type="t" for="ch" forName="Parent4" refType="h" fact="0.4772"/>
              <dgm:constr type="w" for="ch" forName="Parent4" refType="w" fact="0.2975"/>
              <dgm:constr type="h" for="ch" forName="Parent4" refType="h" fact="0.0637"/>
              <dgm:constr type="l" for="ch" forName="Parent5" refType="w" fact="0.1171"/>
              <dgm:constr type="t" for="ch" forName="Parent5" refType="h" fact="0.6085"/>
              <dgm:constr type="w" for="ch" forName="Parent5" refType="w" fact="0.2975"/>
              <dgm:constr type="h" for="ch" forName="Parent5" refType="h" fact="0.0637"/>
              <dgm:constr type="l" for="ch" forName="Parent6" refType="w" fact="0.2658"/>
              <dgm:constr type="t" for="ch" forName="Parent6" refType="h" fact="0.74"/>
              <dgm:constr type="w" for="ch" forName="Parent6" refType="w" fact="0.2975"/>
              <dgm:constr type="h" for="ch" forName="Parent6" refType="h" fact="0.0637"/>
              <dgm:constr type="l" for="ch" forName="Parent7" refType="w" fact="0.1171"/>
              <dgm:constr type="t" for="ch" forName="Parent7" refType="h" fact="0.8715"/>
              <dgm:constr type="w" for="ch" forName="Parent7" refType="w" fact="0.2975"/>
              <dgm:constr type="h" for="ch" forName="Parent7" refType="h" fact="0.0637"/>
              <dgm:constr type="l" for="ch" forName="Child1" refType="w" fact="0.5348"/>
              <dgm:constr type="t" for="ch" forName="Child1" refType="h" fact="0.0678"/>
              <dgm:constr type="w" for="ch" forName="Child1" refType="w" fact="0.3196"/>
              <dgm:constr type="h" for="ch" forName="Child1" refType="h" fact="0.0908"/>
              <dgm:constr type="l" for="ch" forName="Child2" refType="w" fact="0.6804"/>
              <dgm:constr type="t" for="ch" forName="Child2" refType="h" fact="0.2006"/>
              <dgm:constr type="w" for="ch" forName="Child2" refType="w" fact="0.3196"/>
              <dgm:constr type="h" for="ch" forName="Child2" refType="h" fact="0.0908"/>
              <dgm:constr type="l" for="ch" forName="Child3" refType="w" fact="0.5348"/>
              <dgm:constr type="t" for="ch" forName="Child3" refType="h" fact="0.3308"/>
              <dgm:constr type="w" for="ch" forName="Child3" refType="w" fact="0.3196"/>
              <dgm:constr type="h" for="ch" forName="Child3" refType="h" fact="0.0908"/>
              <dgm:constr type="l" for="ch" forName="Child4" refType="w" fact="0.6804"/>
              <dgm:constr type="t" for="ch" forName="Child4" refType="h" fact="0.4623"/>
              <dgm:constr type="w" for="ch" forName="Child4" refType="w" fact="0.3196"/>
              <dgm:constr type="h" for="ch" forName="Child4" refType="h" fact="0.0908"/>
              <dgm:constr type="l" for="ch" forName="Child5" refType="w" fact="0.5348"/>
              <dgm:constr type="t" for="ch" forName="Child5" refType="h" fact="0.5936"/>
              <dgm:constr type="w" for="ch" forName="Child5" refType="w" fact="0.3196"/>
              <dgm:constr type="h" for="ch" forName="Child5" refType="h" fact="0.0908"/>
              <dgm:constr type="l" for="ch" forName="Child6" refType="w" fact="0.6804"/>
              <dgm:constr type="t" for="ch" forName="Child6" refType="h" fact="0.7251"/>
              <dgm:constr type="w" for="ch" forName="Child6" refType="w" fact="0.3196"/>
              <dgm:constr type="h" for="ch" forName="Child6" refType="h" fact="0.0908"/>
              <dgm:constr type="l" for="ch" forName="Child7" refType="w" fact="0.5348"/>
              <dgm:constr type="t" for="ch" forName="Child7" refType="h" fact="0.8579"/>
              <dgm:constr type="w" for="ch" forName="Child7" refType="w" fact="0.3196"/>
              <dgm:constr type="h" for="ch" forName="Child7" refType="h" fact="0.0908"/>
            </dgm:constrLst>
          </dgm:else>
        </dgm:choose>
      </dgm:else>
    </dgm:choose>
    <dgm:forEach name="wrapper" axis="self" ptType="parTrans">
      <dgm:forEach name="accentRepeat" axis="self">
        <dgm:layoutNode name="Accent" styleLbl="node1">
          <dgm:alg type="sp"/>
          <dgm:choose name="Name20">
            <dgm:if name="Name21" func="var" arg="dir" op="equ" val="norm">
              <dgm:choose name="Name22">
                <dgm:if name="Name23" axis="precedSib" ptType="node" func="cnt" op="equ" val="0">
                  <dgm:choose name="Name24">
                    <dgm:if name="Name25" axis="followSib" ptType="node" func="cnt" op="equ" val="0">
                      <dgm:shape xmlns:r="http://schemas.openxmlformats.org/officeDocument/2006/relationships" type="circularArrow" r:blip="">
                        <dgm:adjLst>
                          <dgm:adj idx="1" val="0.1098"/>
                          <dgm:adj idx="2" val="19.0387"/>
                          <dgm:adj idx="3" val="150"/>
                          <dgm:adj idx="4" val="180"/>
                          <dgm:adj idx="5" val="0.125"/>
                        </dgm:adjLst>
                      </dgm:shape>
                    </dgm:if>
                    <dgm:else name="Name26">
                      <dgm:shape xmlns:r="http://schemas.openxmlformats.org/officeDocument/2006/relationships" type="circularArrow" r:blip="">
                        <dgm:adjLst>
                          <dgm:adj idx="1" val="0.1098"/>
                          <dgm:adj idx="2" val="19.0387"/>
                          <dgm:adj idx="3" val="75"/>
                          <dgm:adj idx="4" val="180"/>
                          <dgm:adj idx="5" val="0.125"/>
                        </dgm:adjLst>
                      </dgm:shape>
                    </dgm:else>
                  </dgm:choose>
                </dgm:if>
                <dgm:else name="Name27">
                  <dgm:choose name="Name28">
                    <dgm:if name="Name29" axis="followSib" ptType="node" func="cnt" op="equ" val="0">
                      <dgm:choose name="Name30">
                        <dgm:if name="Name31" axis="precedSib" ptType="node" func="cnt" op="equ" val="1">
                          <dgm:shape xmlns:r="http://schemas.openxmlformats.org/officeDocument/2006/relationships" type="blockArc" r:blip="">
                            <dgm:adjLst>
                              <dgm:adj idx="1" val="0"/>
                              <dgm:adj idx="2" val="-45"/>
                              <dgm:adj idx="3" val="0.1274"/>
                            </dgm:adjLst>
                          </dgm:shape>
                        </dgm:if>
                        <dgm:if name="Name32" axis="precedSib" ptType="node" func="cnt" op="equ" val="2">
                          <dgm:shape xmlns:r="http://schemas.openxmlformats.org/officeDocument/2006/relationships" type="blockArc" r:blip="">
                            <dgm:adjLst>
                              <dgm:adj idx="1" val="-135"/>
                              <dgm:adj idx="2" val="180"/>
                              <dgm:adj idx="3" val="0.1274"/>
                            </dgm:adjLst>
                          </dgm:shape>
                        </dgm:if>
                        <dgm:if name="Name33" axis="precedSib" ptType="node" func="cnt" op="equ" val="3">
                          <dgm:shape xmlns:r="http://schemas.openxmlformats.org/officeDocument/2006/relationships" type="blockArc" r:blip="">
                            <dgm:adjLst>
                              <dgm:adj idx="1" val="0"/>
                              <dgm:adj idx="2" val="-45"/>
                              <dgm:adj idx="3" val="0.1274"/>
                            </dgm:adjLst>
                          </dgm:shape>
                        </dgm:if>
                        <dgm:if name="Name34" axis="precedSib" ptType="node" func="cnt" op="equ" val="4">
                          <dgm:shape xmlns:r="http://schemas.openxmlformats.org/officeDocument/2006/relationships" type="blockArc" r:blip="">
                            <dgm:adjLst>
                              <dgm:adj idx="1" val="-135"/>
                              <dgm:adj idx="2" val="180"/>
                              <dgm:adj idx="3" val="0.1274"/>
                            </dgm:adjLst>
                          </dgm:shape>
                        </dgm:if>
                        <dgm:if name="Name35" axis="precedSib" ptType="node" func="cnt" op="equ" val="5">
                          <dgm:shape xmlns:r="http://schemas.openxmlformats.org/officeDocument/2006/relationships" type="blockArc" r:blip="">
                            <dgm:adjLst>
                              <dgm:adj idx="1" val="0"/>
                              <dgm:adj idx="2" val="-45"/>
                              <dgm:adj idx="3" val="0.1274"/>
                            </dgm:adjLst>
                          </dgm:shape>
                        </dgm:if>
                        <dgm:if name="Name36" axis="precedSib" ptType="node" func="cnt" op="equ" val="6">
                          <dgm:shape xmlns:r="http://schemas.openxmlformats.org/officeDocument/2006/relationships" type="blockArc" r:blip="">
                            <dgm:adjLst>
                              <dgm:adj idx="1" val="-135"/>
                              <dgm:adj idx="2" val="180"/>
                              <dgm:adj idx="3" val="0.1274"/>
                            </dgm:adjLst>
                          </dgm:shape>
                        </dgm:if>
                        <dgm:else name="Name37"/>
                      </dgm:choose>
                    </dgm:if>
                    <dgm:else name="Name38">
                      <dgm:choose name="Name39">
                        <dgm:if name="Name40" axis="precedSib" ptType="node" func="cnt" op="equ" val="0">
                          <dgm:shape xmlns:r="http://schemas.openxmlformats.org/officeDocument/2006/relationships" type="blockArc" r:blip="">
                            <dgm:adjLst>
                              <dgm:adj idx="1" val="-133.1632"/>
                              <dgm:adj idx="2" val="65"/>
                              <dgm:adj idx="3" val="0.13"/>
                            </dgm:adjLst>
                          </dgm:shape>
                        </dgm:if>
                        <dgm:if name="Name41" axis="precedSib" ptType="node" func="cnt" op="equ" val="1">
                          <dgm:shape xmlns:r="http://schemas.openxmlformats.org/officeDocument/2006/relationships" type="leftCircularArrow" r:blip="">
                            <dgm:adjLst>
                              <dgm:adj idx="1" val="0.1098"/>
                              <dgm:adj idx="2" val="19.0387"/>
                              <dgm:adj idx="3" val="105"/>
                              <dgm:adj idx="4" val="-45"/>
                              <dgm:adj idx="5" val="0.125"/>
                            </dgm:adjLst>
                          </dgm:shape>
                        </dgm:if>
                        <dgm:if name="Name42" axis="precedSib" ptType="node" func="cnt" op="equ" val="2">
                          <dgm:shape xmlns:r="http://schemas.openxmlformats.org/officeDocument/2006/relationships" type="circularArrow" r:blip="">
                            <dgm:adjLst>
                              <dgm:adj idx="1" val="0.1098"/>
                              <dgm:adj idx="2" val="19.0387"/>
                              <dgm:adj idx="3" val="75"/>
                              <dgm:adj idx="4" val="-135"/>
                              <dgm:adj idx="5" val="0.125"/>
                            </dgm:adjLst>
                          </dgm:shape>
                        </dgm:if>
                        <dgm:if name="Name43" axis="precedSib" ptType="node" func="cnt" op="equ" val="3">
                          <dgm:shape xmlns:r="http://schemas.openxmlformats.org/officeDocument/2006/relationships" type="leftCircularArrow" r:blip="">
                            <dgm:adjLst>
                              <dgm:adj idx="1" val="0.1098"/>
                              <dgm:adj idx="2" val="19.0387"/>
                              <dgm:adj idx="3" val="105"/>
                              <dgm:adj idx="4" val="-45"/>
                              <dgm:adj idx="5" val="0.125"/>
                            </dgm:adjLst>
                          </dgm:shape>
                        </dgm:if>
                        <dgm:if name="Name44" axis="precedSib" ptType="node" func="cnt" op="equ" val="4">
                          <dgm:shape xmlns:r="http://schemas.openxmlformats.org/officeDocument/2006/relationships" type="circularArrow" r:blip="">
                            <dgm:adjLst>
                              <dgm:adj idx="1" val="0.1098"/>
                              <dgm:adj idx="2" val="19.0387"/>
                              <dgm:adj idx="3" val="75"/>
                              <dgm:adj idx="4" val="-135"/>
                              <dgm:adj idx="5" val="0.125"/>
                            </dgm:adjLst>
                          </dgm:shape>
                        </dgm:if>
                        <dgm:if name="Name45" axis="precedSib" ptType="node" func="cnt" op="equ" val="5">
                          <dgm:shape xmlns:r="http://schemas.openxmlformats.org/officeDocument/2006/relationships" type="leftCircularArrow" r:blip="">
                            <dgm:adjLst>
                              <dgm:adj idx="1" val="0.1098"/>
                              <dgm:adj idx="2" val="19.0387"/>
                              <dgm:adj idx="3" val="105"/>
                              <dgm:adj idx="4" val="-45"/>
                              <dgm:adj idx="5" val="0.125"/>
                            </dgm:adjLst>
                          </dgm:shape>
                        </dgm:if>
                        <dgm:if name="Name46" axis="precedSib" ptType="node" func="cnt" op="equ" val="6">
                          <dgm:shape xmlns:r="http://schemas.openxmlformats.org/officeDocument/2006/relationships" type="blockArc" r:blip="">
                            <dgm:adjLst>
                              <dgm:adj idx="1" val="-135"/>
                              <dgm:adj idx="2" val="180"/>
                              <dgm:adj idx="3" val="0.1274"/>
                            </dgm:adjLst>
                          </dgm:shape>
                        </dgm:if>
                        <dgm:else name="Name47"/>
                      </dgm:choose>
                    </dgm:else>
                  </dgm:choose>
                </dgm:else>
              </dgm:choose>
            </dgm:if>
            <dgm:else name="Name48">
              <dgm:choose name="Name49">
                <dgm:if name="Name50" axis="precedSib" ptType="node" func="cnt" op="equ" val="0">
                  <dgm:choose name="Name51">
                    <dgm:if name="Name52" axis="followSib" ptType="node" func="cnt" op="equ" val="0">
                      <dgm:shape xmlns:r="http://schemas.openxmlformats.org/officeDocument/2006/relationships" type="leftCircularArrow" r:blip="">
                        <dgm:adjLst>
                          <dgm:adj idx="1" val="0.1098"/>
                          <dgm:adj idx="2" val="19.0387"/>
                          <dgm:adj idx="3" val="30"/>
                          <dgm:adj idx="4" val="0"/>
                          <dgm:adj idx="5" val="0.125"/>
                        </dgm:adjLst>
                      </dgm:shape>
                    </dgm:if>
                    <dgm:else name="Name53">
                      <dgm:shape xmlns:r="http://schemas.openxmlformats.org/officeDocument/2006/relationships" type="leftCircularArrow" r:blip="">
                        <dgm:adjLst>
                          <dgm:adj idx="1" val="0.1098"/>
                          <dgm:adj idx="2" val="19.0387"/>
                          <dgm:adj idx="3" val="105"/>
                          <dgm:adj idx="4" val="0"/>
                          <dgm:adj idx="5" val="0.125"/>
                        </dgm:adjLst>
                      </dgm:shape>
                    </dgm:else>
                  </dgm:choose>
                </dgm:if>
                <dgm:else name="Name54">
                  <dgm:choose name="Name55">
                    <dgm:if name="Name56" axis="followSib" ptType="node" func="cnt" op="equ" val="0">
                      <dgm:choose name="Name57">
                        <dgm:if name="Name58" axis="precedSib" ptType="node" func="cnt" op="equ" val="1">
                          <dgm:shape xmlns:r="http://schemas.openxmlformats.org/officeDocument/2006/relationships" type="blockArc" r:blip="">
                            <dgm:adjLst>
                              <dgm:adj idx="1" val="-135"/>
                              <dgm:adj idx="2" val="180"/>
                              <dgm:adj idx="3" val="0.1274"/>
                            </dgm:adjLst>
                          </dgm:shape>
                        </dgm:if>
                        <dgm:if name="Name59" axis="precedSib" ptType="node" func="cnt" op="equ" val="2">
                          <dgm:shape xmlns:r="http://schemas.openxmlformats.org/officeDocument/2006/relationships" type="blockArc" r:blip="">
                            <dgm:adjLst>
                              <dgm:adj idx="1" val="0"/>
                              <dgm:adj idx="2" val="-45"/>
                              <dgm:adj idx="3" val="0.1274"/>
                            </dgm:adjLst>
                          </dgm:shape>
                        </dgm:if>
                        <dgm:if name="Name60" axis="precedSib" ptType="node" func="cnt" op="equ" val="3">
                          <dgm:shape xmlns:r="http://schemas.openxmlformats.org/officeDocument/2006/relationships" type="blockArc" r:blip="">
                            <dgm:adjLst>
                              <dgm:adj idx="1" val="-135"/>
                              <dgm:adj idx="2" val="180"/>
                              <dgm:adj idx="3" val="0.1274"/>
                            </dgm:adjLst>
                          </dgm:shape>
                        </dgm:if>
                        <dgm:if name="Name61" axis="precedSib" ptType="node" func="cnt" op="equ" val="4">
                          <dgm:shape xmlns:r="http://schemas.openxmlformats.org/officeDocument/2006/relationships" type="blockArc" r:blip="">
                            <dgm:adjLst>
                              <dgm:adj idx="1" val="0"/>
                              <dgm:adj idx="2" val="-45"/>
                              <dgm:adj idx="3" val="0.1274"/>
                            </dgm:adjLst>
                          </dgm:shape>
                        </dgm:if>
                        <dgm:if name="Name62" axis="precedSib" ptType="node" func="cnt" op="equ" val="5">
                          <dgm:shape xmlns:r="http://schemas.openxmlformats.org/officeDocument/2006/relationships" type="blockArc" r:blip="">
                            <dgm:adjLst>
                              <dgm:adj idx="1" val="-135"/>
                              <dgm:adj idx="2" val="180"/>
                              <dgm:adj idx="3" val="0.1274"/>
                            </dgm:adjLst>
                          </dgm:shape>
                        </dgm:if>
                        <dgm:if name="Name63" axis="precedSib" ptType="node" func="cnt" op="equ" val="6">
                          <dgm:shape xmlns:r="http://schemas.openxmlformats.org/officeDocument/2006/relationships" type="blockArc" r:blip="">
                            <dgm:adjLst>
                              <dgm:adj idx="1" val="0"/>
                              <dgm:adj idx="2" val="-45"/>
                              <dgm:adj idx="3" val="0.1274"/>
                            </dgm:adjLst>
                          </dgm:shape>
                        </dgm:if>
                        <dgm:else name="Name64"/>
                      </dgm:choose>
                    </dgm:if>
                    <dgm:else name="Name65">
                      <dgm:choose name="Name66">
                        <dgm:if name="Name67" axis="precedSib" ptType="node" func="cnt" op="equ" val="0">
                          <dgm:shape xmlns:r="http://schemas.openxmlformats.org/officeDocument/2006/relationships" type="blockArc" r:blip="">
                            <dgm:adjLst>
                              <dgm:adj idx="1" val="-133.1632"/>
                              <dgm:adj idx="2" val="65"/>
                              <dgm:adj idx="3" val="0.13"/>
                            </dgm:adjLst>
                          </dgm:shape>
                        </dgm:if>
                        <dgm:if name="Name68" axis="precedSib" ptType="node" func="cnt" op="equ" val="1">
                          <dgm:shape xmlns:r="http://schemas.openxmlformats.org/officeDocument/2006/relationships" type="circularArrow" r:blip="">
                            <dgm:adjLst>
                              <dgm:adj idx="1" val="0.1098"/>
                              <dgm:adj idx="2" val="19.0387"/>
                              <dgm:adj idx="3" val="75"/>
                              <dgm:adj idx="4" val="-135"/>
                              <dgm:adj idx="5" val="0.125"/>
                            </dgm:adjLst>
                          </dgm:shape>
                        </dgm:if>
                        <dgm:if name="Name69" axis="precedSib" ptType="node" func="cnt" op="equ" val="2">
                          <dgm:shape xmlns:r="http://schemas.openxmlformats.org/officeDocument/2006/relationships" type="leftCircularArrow" r:blip="">
                            <dgm:adjLst>
                              <dgm:adj idx="1" val="0.1098"/>
                              <dgm:adj idx="2" val="19.0387"/>
                              <dgm:adj idx="3" val="105"/>
                              <dgm:adj idx="4" val="-45"/>
                              <dgm:adj idx="5" val="0.125"/>
                            </dgm:adjLst>
                          </dgm:shape>
                        </dgm:if>
                        <dgm:if name="Name70" axis="precedSib" ptType="node" func="cnt" op="equ" val="3">
                          <dgm:shape xmlns:r="http://schemas.openxmlformats.org/officeDocument/2006/relationships" type="circularArrow" r:blip="">
                            <dgm:adjLst>
                              <dgm:adj idx="1" val="0.1098"/>
                              <dgm:adj idx="2" val="19.0387"/>
                              <dgm:adj idx="3" val="75"/>
                              <dgm:adj idx="4" val="-135"/>
                              <dgm:adj idx="5" val="0.125"/>
                            </dgm:adjLst>
                          </dgm:shape>
                        </dgm:if>
                        <dgm:if name="Name71" axis="precedSib" ptType="node" func="cnt" op="equ" val="4">
                          <dgm:shape xmlns:r="http://schemas.openxmlformats.org/officeDocument/2006/relationships" type="leftCircularArrow" r:blip="">
                            <dgm:adjLst>
                              <dgm:adj idx="1" val="0.1098"/>
                              <dgm:adj idx="2" val="19.0387"/>
                              <dgm:adj idx="3" val="105"/>
                              <dgm:adj idx="4" val="-45"/>
                              <dgm:adj idx="5" val="0.125"/>
                            </dgm:adjLst>
                          </dgm:shape>
                        </dgm:if>
                        <dgm:if name="Name72" axis="precedSib" ptType="node" func="cnt" op="equ" val="5">
                          <dgm:shape xmlns:r="http://schemas.openxmlformats.org/officeDocument/2006/relationships" type="circularArrow" r:blip="">
                            <dgm:adjLst>
                              <dgm:adj idx="1" val="0.1098"/>
                              <dgm:adj idx="2" val="19.0387"/>
                              <dgm:adj idx="3" val="75"/>
                              <dgm:adj idx="4" val="-135"/>
                              <dgm:adj idx="5" val="0.125"/>
                            </dgm:adjLst>
                          </dgm:shape>
                        </dgm:if>
                        <dgm:if name="Name73" axis="precedSib" ptType="node" func="cnt" op="equ" val="6">
                          <dgm:shape xmlns:r="http://schemas.openxmlformats.org/officeDocument/2006/relationships" type="blockArc" r:blip="">
                            <dgm:adjLst>
                              <dgm:adj idx="1" val="0"/>
                              <dgm:adj idx="2" val="-45"/>
                              <dgm:adj idx="3" val="0.1274"/>
                            </dgm:adjLst>
                          </dgm:shape>
                        </dgm:if>
                        <dgm:else name="Name74"/>
                      </dgm:choose>
                    </dgm:else>
                  </dgm:choose>
                </dgm:else>
              </dgm:choose>
            </dgm:else>
          </dgm:choose>
          <dgm:presOf/>
        </dgm:layoutNode>
      </dgm:forEach>
    </dgm:forEach>
    <dgm:forEach name="Name75" axis="ch" ptType="node" cnt="1">
      <dgm:layoutNode name="Accent1">
        <dgm:alg type="sp"/>
        <dgm:shape xmlns:r="http://schemas.openxmlformats.org/officeDocument/2006/relationships" r:blip="">
          <dgm:adjLst/>
        </dgm:shape>
        <dgm:presOf/>
        <dgm:constrLst/>
        <dgm:forEach name="Name76" ref="accentRepeat"/>
      </dgm:layoutNode>
      <dgm:choose name="Name77">
        <dgm:if name="Name78" axis="ch" ptType="node" func="cnt" op="gte" val="1">
          <dgm:layoutNode name="Child1"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79"/>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0" axis="ch" ptType="node" st="2" cnt="1">
      <dgm:layoutNode name="Accent2">
        <dgm:alg type="sp"/>
        <dgm:shape xmlns:r="http://schemas.openxmlformats.org/officeDocument/2006/relationships" r:blip="">
          <dgm:adjLst/>
        </dgm:shape>
        <dgm:presOf/>
        <dgm:constrLst/>
        <dgm:forEach name="Name81" ref="accentRepeat"/>
      </dgm:layoutNode>
      <dgm:choose name="Name82">
        <dgm:if name="Name83" axis="ch" ptType="node" func="cnt" op="gte" val="1">
          <dgm:layoutNode name="Child2"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4"/>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choose name="Name87">
        <dgm:if name="Name88" axis="ch" ptType="node" func="cnt" op="gte" val="1">
          <dgm:layoutNode name="Child3"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9"/>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0" axis="ch" ptType="node" st="4" cnt="1">
      <dgm:layoutNode name="Accent4">
        <dgm:alg type="sp"/>
        <dgm:shape xmlns:r="http://schemas.openxmlformats.org/officeDocument/2006/relationships" r:blip="">
          <dgm:adjLst/>
        </dgm:shape>
        <dgm:presOf/>
        <dgm:constrLst/>
        <dgm:forEach name="Name91" ref="accentRepeat"/>
      </dgm:layoutNode>
      <dgm:choose name="Name92">
        <dgm:if name="Name93" axis="ch" ptType="node" func="cnt" op="gte" val="1">
          <dgm:layoutNode name="Child4"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5" axis="ch" ptType="node" st="5" cnt="1">
      <dgm:layoutNode name="Accent5">
        <dgm:alg type="sp"/>
        <dgm:shape xmlns:r="http://schemas.openxmlformats.org/officeDocument/2006/relationships" r:blip="">
          <dgm:adjLst/>
        </dgm:shape>
        <dgm:presOf/>
        <dgm:constrLst/>
        <dgm:forEach name="Name96" ref="accentRepeat"/>
      </dgm:layoutNode>
      <dgm:choose name="Name97">
        <dgm:if name="Name98" axis="ch" ptType="node" func="cnt" op="gte" val="1">
          <dgm:layoutNode name="Child5"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9"/>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0" axis="ch" ptType="node" st="6" cnt="1">
      <dgm:layoutNode name="Accent6">
        <dgm:alg type="sp"/>
        <dgm:shape xmlns:r="http://schemas.openxmlformats.org/officeDocument/2006/relationships" r:blip="">
          <dgm:adjLst/>
        </dgm:shape>
        <dgm:presOf/>
        <dgm:constrLst/>
        <dgm:forEach name="Name101" ref="accentRepeat"/>
      </dgm:layoutNode>
      <dgm:choose name="Name102">
        <dgm:if name="Name103" axis="ch" ptType="node" func="cnt" op="gte" val="1">
          <dgm:layoutNode name="Child6"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4"/>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5" axis="ch" ptType="node" st="7" cnt="1">
      <dgm:layoutNode name="Accent7">
        <dgm:alg type="sp"/>
        <dgm:shape xmlns:r="http://schemas.openxmlformats.org/officeDocument/2006/relationships" r:blip="">
          <dgm:adjLst/>
        </dgm:shape>
        <dgm:presOf/>
        <dgm:constrLst/>
        <dgm:forEach name="Name106" ref="accentRepeat"/>
      </dgm:layoutNode>
      <dgm:choose name="Name107">
        <dgm:if name="Name108" axis="ch" ptType="node" func="cnt" op="gte" val="1">
          <dgm:layoutNode name="Child7"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9"/>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layoutNode>
</dgm:layoutDef>
</file>

<file path=ppt/diagrams/layout4.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61" tIns="48331" rIns="96661" bIns="48331" rtlCol="0"/>
          <a:lstStyle>
            <a:lvl1pPr algn="l" fontAlgn="auto">
              <a:spcBef>
                <a:spcPts val="0"/>
              </a:spcBef>
              <a:spcAft>
                <a:spcPts val="0"/>
              </a:spcAft>
              <a:defRPr sz="1300">
                <a:latin typeface="+mn-lt"/>
                <a:cs typeface="+mn-cs"/>
              </a:defRPr>
            </a:lvl1pPr>
          </a:lstStyle>
          <a:p>
            <a:pPr>
              <a:defRPr/>
            </a:pPr>
            <a:endParaRPr lang="en-US"/>
          </a:p>
        </p:txBody>
      </p:sp>
      <p:sp>
        <p:nvSpPr>
          <p:cNvPr id="3" name="Date Placeholder 2"/>
          <p:cNvSpPr>
            <a:spLocks noGrp="1"/>
          </p:cNvSpPr>
          <p:nvPr>
            <p:ph type="dt" idx="1"/>
          </p:nvPr>
        </p:nvSpPr>
        <p:spPr>
          <a:xfrm>
            <a:off x="4143587" y="0"/>
            <a:ext cx="3169920" cy="480060"/>
          </a:xfrm>
          <a:prstGeom prst="rect">
            <a:avLst/>
          </a:prstGeom>
        </p:spPr>
        <p:txBody>
          <a:bodyPr vert="horz" lIns="96661" tIns="48331" rIns="96661" bIns="48331" rtlCol="0"/>
          <a:lstStyle>
            <a:lvl1pPr algn="r" fontAlgn="auto">
              <a:spcBef>
                <a:spcPts val="0"/>
              </a:spcBef>
              <a:spcAft>
                <a:spcPts val="0"/>
              </a:spcAft>
              <a:defRPr sz="1300">
                <a:latin typeface="+mn-lt"/>
                <a:cs typeface="+mn-cs"/>
              </a:defRPr>
            </a:lvl1pPr>
          </a:lstStyle>
          <a:p>
            <a:pPr>
              <a:defRPr/>
            </a:pPr>
            <a:fld id="{8CC55555-5FE1-443A-8575-61702C3181CC}" type="datetimeFigureOut">
              <a:rPr lang="en-US"/>
              <a:pPr>
                <a:defRPr/>
              </a:pPr>
              <a:t>1/28/2025</a:t>
            </a:fld>
            <a:endParaRPr lang="en-US"/>
          </a:p>
        </p:txBody>
      </p:sp>
      <p:sp>
        <p:nvSpPr>
          <p:cNvPr id="4" name="Slide Image Placeholder 3"/>
          <p:cNvSpPr>
            <a:spLocks noGrp="1" noRot="1" noChangeAspect="1"/>
          </p:cNvSpPr>
          <p:nvPr>
            <p:ph type="sldImg" idx="2"/>
          </p:nvPr>
        </p:nvSpPr>
        <p:spPr>
          <a:xfrm>
            <a:off x="1257300" y="720725"/>
            <a:ext cx="4800600" cy="3600450"/>
          </a:xfrm>
          <a:prstGeom prst="rect">
            <a:avLst/>
          </a:prstGeom>
          <a:noFill/>
          <a:ln w="12700">
            <a:solidFill>
              <a:prstClr val="black"/>
            </a:solidFill>
          </a:ln>
        </p:spPr>
        <p:txBody>
          <a:bodyPr vert="horz" lIns="96661" tIns="48331" rIns="96661" bIns="48331" rtlCol="0" anchor="ctr"/>
          <a:lstStyle/>
          <a:p>
            <a:pPr lvl="0"/>
            <a:endParaRPr lang="en-US" noProof="0"/>
          </a:p>
        </p:txBody>
      </p:sp>
      <p:sp>
        <p:nvSpPr>
          <p:cNvPr id="5" name="Notes Placeholder 4"/>
          <p:cNvSpPr>
            <a:spLocks noGrp="1"/>
          </p:cNvSpPr>
          <p:nvPr>
            <p:ph type="body" sz="quarter" idx="3"/>
          </p:nvPr>
        </p:nvSpPr>
        <p:spPr>
          <a:xfrm>
            <a:off x="731520" y="4560570"/>
            <a:ext cx="5852160" cy="4320540"/>
          </a:xfrm>
          <a:prstGeom prst="rect">
            <a:avLst/>
          </a:prstGeom>
        </p:spPr>
        <p:txBody>
          <a:bodyPr vert="horz" lIns="96661" tIns="48331" rIns="96661" bIns="48331"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9119474"/>
            <a:ext cx="3169920" cy="480060"/>
          </a:xfrm>
          <a:prstGeom prst="rect">
            <a:avLst/>
          </a:prstGeom>
        </p:spPr>
        <p:txBody>
          <a:bodyPr vert="horz" lIns="96661" tIns="48331" rIns="96661" bIns="48331" rtlCol="0" anchor="b"/>
          <a:lstStyle>
            <a:lvl1pPr algn="l" fontAlgn="auto">
              <a:spcBef>
                <a:spcPts val="0"/>
              </a:spcBef>
              <a:spcAft>
                <a:spcPts val="0"/>
              </a:spcAft>
              <a:defRPr sz="1300">
                <a:latin typeface="+mn-lt"/>
                <a:cs typeface="+mn-cs"/>
              </a:defRPr>
            </a:lvl1pPr>
          </a:lstStyle>
          <a:p>
            <a:pPr>
              <a:defRPr/>
            </a:pPr>
            <a:endParaRPr lang="en-US"/>
          </a:p>
        </p:txBody>
      </p:sp>
      <p:sp>
        <p:nvSpPr>
          <p:cNvPr id="7" name="Slide Number Placeholder 6"/>
          <p:cNvSpPr>
            <a:spLocks noGrp="1"/>
          </p:cNvSpPr>
          <p:nvPr>
            <p:ph type="sldNum" sz="quarter" idx="5"/>
          </p:nvPr>
        </p:nvSpPr>
        <p:spPr>
          <a:xfrm>
            <a:off x="4143587" y="9119474"/>
            <a:ext cx="3169920" cy="480060"/>
          </a:xfrm>
          <a:prstGeom prst="rect">
            <a:avLst/>
          </a:prstGeom>
        </p:spPr>
        <p:txBody>
          <a:bodyPr vert="horz" lIns="96661" tIns="48331" rIns="96661" bIns="48331" rtlCol="0" anchor="b"/>
          <a:lstStyle>
            <a:lvl1pPr algn="r" fontAlgn="auto">
              <a:spcBef>
                <a:spcPts val="0"/>
              </a:spcBef>
              <a:spcAft>
                <a:spcPts val="0"/>
              </a:spcAft>
              <a:defRPr sz="1300">
                <a:latin typeface="+mn-lt"/>
                <a:cs typeface="+mn-cs"/>
              </a:defRPr>
            </a:lvl1pPr>
          </a:lstStyle>
          <a:p>
            <a:pPr>
              <a:defRPr/>
            </a:pPr>
            <a:fld id="{7078C80B-C565-4254-8AFD-228CECE25AC1}" type="slidenum">
              <a:rPr lang="en-US"/>
              <a:pPr>
                <a:defRPr/>
              </a:pPr>
              <a:t>‹#›</a:t>
            </a:fld>
            <a:endParaRPr 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7">
            <a:extLst>
              <a:ext uri="{FF2B5EF4-FFF2-40B4-BE49-F238E27FC236}">
                <a16:creationId xmlns:a16="http://schemas.microsoft.com/office/drawing/2014/main" id="{2105BCFE-6F1D-A3CB-754E-20FFDDC443A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241D72B4-A9E0-43EB-A653-9745CF737266}" type="slidenum">
              <a:rPr lang="en-US" altLang="en-US" sz="1200"/>
              <a:pPr/>
              <a:t>30</a:t>
            </a:fld>
            <a:endParaRPr lang="en-US" altLang="en-US" sz="1200"/>
          </a:p>
        </p:txBody>
      </p:sp>
      <p:sp>
        <p:nvSpPr>
          <p:cNvPr id="5123" name="Rectangle 2">
            <a:extLst>
              <a:ext uri="{FF2B5EF4-FFF2-40B4-BE49-F238E27FC236}">
                <a16:creationId xmlns:a16="http://schemas.microsoft.com/office/drawing/2014/main" id="{D7DEC3B1-5349-0F73-7C58-E5406342D3EF}"/>
              </a:ext>
            </a:extLst>
          </p:cNvPr>
          <p:cNvSpPr>
            <a:spLocks noGrp="1" noRot="1" noChangeAspect="1" noChangeArrowheads="1" noTextEdit="1"/>
          </p:cNvSpPr>
          <p:nvPr>
            <p:ph type="sldImg"/>
          </p:nvPr>
        </p:nvSpPr>
        <p:spPr>
          <a:ln/>
        </p:spPr>
      </p:sp>
      <p:sp>
        <p:nvSpPr>
          <p:cNvPr id="5124" name="Rectangle 3">
            <a:extLst>
              <a:ext uri="{FF2B5EF4-FFF2-40B4-BE49-F238E27FC236}">
                <a16:creationId xmlns:a16="http://schemas.microsoft.com/office/drawing/2014/main" id="{AA8D4125-9BA8-CA96-E4C3-4B1791B2840E}"/>
              </a:ext>
            </a:extLst>
          </p:cNvPr>
          <p:cNvSpPr>
            <a:spLocks noGrp="1" noChangeArrowheads="1"/>
          </p:cNvSpPr>
          <p:nvPr>
            <p:ph type="body" idx="1"/>
          </p:nvPr>
        </p:nvSpPr>
        <p:spPr>
          <a:xfrm>
            <a:off x="685800" y="4343400"/>
            <a:ext cx="54864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7">
            <a:extLst>
              <a:ext uri="{FF2B5EF4-FFF2-40B4-BE49-F238E27FC236}">
                <a16:creationId xmlns:a16="http://schemas.microsoft.com/office/drawing/2014/main" id="{A59A280F-B989-4ABF-CF6F-19BEA00DC38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0BC811FA-A09F-4A72-B40F-FE7301FE6787}" type="slidenum">
              <a:rPr lang="en-US" altLang="en-US" sz="1200"/>
              <a:pPr/>
              <a:t>31</a:t>
            </a:fld>
            <a:endParaRPr lang="en-US" altLang="en-US" sz="1200"/>
          </a:p>
        </p:txBody>
      </p:sp>
      <p:sp>
        <p:nvSpPr>
          <p:cNvPr id="7171" name="Rectangle 2">
            <a:extLst>
              <a:ext uri="{FF2B5EF4-FFF2-40B4-BE49-F238E27FC236}">
                <a16:creationId xmlns:a16="http://schemas.microsoft.com/office/drawing/2014/main" id="{9F6C0167-5A23-483C-3256-DBD6D3F1A855}"/>
              </a:ext>
            </a:extLst>
          </p:cNvPr>
          <p:cNvSpPr>
            <a:spLocks noGrp="1" noRot="1" noChangeAspect="1" noChangeArrowheads="1" noTextEdit="1"/>
          </p:cNvSpPr>
          <p:nvPr>
            <p:ph type="sldImg"/>
          </p:nvPr>
        </p:nvSpPr>
        <p:spPr>
          <a:ln/>
        </p:spPr>
      </p:sp>
      <p:sp>
        <p:nvSpPr>
          <p:cNvPr id="7172" name="Rectangle 3">
            <a:extLst>
              <a:ext uri="{FF2B5EF4-FFF2-40B4-BE49-F238E27FC236}">
                <a16:creationId xmlns:a16="http://schemas.microsoft.com/office/drawing/2014/main" id="{2BA4047A-492E-40F9-F998-892C6D8E8C53}"/>
              </a:ext>
            </a:extLst>
          </p:cNvPr>
          <p:cNvSpPr>
            <a:spLocks noGrp="1" noChangeArrowheads="1"/>
          </p:cNvSpPr>
          <p:nvPr>
            <p:ph type="body" idx="1"/>
          </p:nvPr>
        </p:nvSpPr>
        <p:spPr>
          <a:xfrm>
            <a:off x="685800" y="4343400"/>
            <a:ext cx="54864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a:extLst>
              <a:ext uri="{FF2B5EF4-FFF2-40B4-BE49-F238E27FC236}">
                <a16:creationId xmlns:a16="http://schemas.microsoft.com/office/drawing/2014/main" id="{6C6D3094-FFAF-B7D2-E46A-61048B48707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82E1C8F8-1B77-4B9A-A56E-A0D58FA57A03}" type="slidenum">
              <a:rPr lang="en-US" altLang="en-US" sz="1200"/>
              <a:pPr/>
              <a:t>32</a:t>
            </a:fld>
            <a:endParaRPr lang="en-US" altLang="en-US" sz="1200"/>
          </a:p>
        </p:txBody>
      </p:sp>
      <p:sp>
        <p:nvSpPr>
          <p:cNvPr id="9219" name="Rectangle 2">
            <a:extLst>
              <a:ext uri="{FF2B5EF4-FFF2-40B4-BE49-F238E27FC236}">
                <a16:creationId xmlns:a16="http://schemas.microsoft.com/office/drawing/2014/main" id="{BF6E0441-72CB-4FBC-009F-E477067193B9}"/>
              </a:ext>
            </a:extLst>
          </p:cNvPr>
          <p:cNvSpPr>
            <a:spLocks noGrp="1" noRot="1" noChangeAspect="1" noChangeArrowheads="1" noTextEdit="1"/>
          </p:cNvSpPr>
          <p:nvPr>
            <p:ph type="sldImg"/>
          </p:nvPr>
        </p:nvSpPr>
        <p:spPr>
          <a:ln/>
        </p:spPr>
      </p:sp>
      <p:sp>
        <p:nvSpPr>
          <p:cNvPr id="9220" name="Rectangle 3">
            <a:extLst>
              <a:ext uri="{FF2B5EF4-FFF2-40B4-BE49-F238E27FC236}">
                <a16:creationId xmlns:a16="http://schemas.microsoft.com/office/drawing/2014/main" id="{9BE44E08-5983-4C88-9594-9EA1FD421C21}"/>
              </a:ext>
            </a:extLst>
          </p:cNvPr>
          <p:cNvSpPr>
            <a:spLocks noGrp="1" noChangeArrowheads="1"/>
          </p:cNvSpPr>
          <p:nvPr>
            <p:ph type="body" idx="1"/>
          </p:nvPr>
        </p:nvSpPr>
        <p:spPr>
          <a:xfrm>
            <a:off x="685800" y="4343400"/>
            <a:ext cx="54864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97E7506-130D-0DAA-E7B3-9BEE894AF9EB}"/>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C3C9E9BA-96BD-2292-C841-BDEF86E22B4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8DEE5B07-52BB-34CF-D0D8-F3521CC388BE}"/>
              </a:ext>
            </a:extLst>
          </p:cNvPr>
          <p:cNvSpPr>
            <a:spLocks noGrp="1" noChangeArrowheads="1"/>
          </p:cNvSpPr>
          <p:nvPr>
            <p:ph type="sldNum" sz="quarter" idx="12"/>
          </p:nvPr>
        </p:nvSpPr>
        <p:spPr>
          <a:ln/>
        </p:spPr>
        <p:txBody>
          <a:bodyPr/>
          <a:lstStyle>
            <a:lvl1pPr>
              <a:defRPr/>
            </a:lvl1pPr>
          </a:lstStyle>
          <a:p>
            <a:pPr>
              <a:defRPr/>
            </a:pPr>
            <a:fld id="{A861EE26-2B91-48A3-A787-2EAC587F0B83}" type="slidenum">
              <a:rPr lang="en-US" altLang="en-US"/>
              <a:pPr>
                <a:defRPr/>
              </a:pPr>
              <a:t>‹#›</a:t>
            </a:fld>
            <a:endParaRPr lang="en-US" altLang="en-US"/>
          </a:p>
        </p:txBody>
      </p:sp>
    </p:spTree>
    <p:extLst>
      <p:ext uri="{BB962C8B-B14F-4D97-AF65-F5344CB8AC3E}">
        <p14:creationId xmlns:p14="http://schemas.microsoft.com/office/powerpoint/2010/main" val="28731405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D8AEE52-F54B-E28D-5C0D-0C0B200DDBD7}"/>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527CB68-9501-56AB-ECB1-333EEDA178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B9C47E25-ABC9-4F8A-2E9D-128B983CDFD1}"/>
              </a:ext>
            </a:extLst>
          </p:cNvPr>
          <p:cNvSpPr>
            <a:spLocks noGrp="1" noChangeArrowheads="1"/>
          </p:cNvSpPr>
          <p:nvPr>
            <p:ph type="sldNum" sz="quarter" idx="12"/>
          </p:nvPr>
        </p:nvSpPr>
        <p:spPr>
          <a:ln/>
        </p:spPr>
        <p:txBody>
          <a:bodyPr/>
          <a:lstStyle>
            <a:lvl1pPr>
              <a:defRPr/>
            </a:lvl1pPr>
          </a:lstStyle>
          <a:p>
            <a:pPr>
              <a:defRPr/>
            </a:pPr>
            <a:fld id="{AA3D7D84-4DCE-4A0E-8D9D-0DB055342C16}" type="slidenum">
              <a:rPr lang="en-US" altLang="en-US"/>
              <a:pPr>
                <a:defRPr/>
              </a:pPr>
              <a:t>‹#›</a:t>
            </a:fld>
            <a:endParaRPr lang="en-US" altLang="en-US"/>
          </a:p>
        </p:txBody>
      </p:sp>
    </p:spTree>
    <p:extLst>
      <p:ext uri="{BB962C8B-B14F-4D97-AF65-F5344CB8AC3E}">
        <p14:creationId xmlns:p14="http://schemas.microsoft.com/office/powerpoint/2010/main" val="109934328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cs typeface="+mn-cs"/>
              </a:defRPr>
            </a:lvl1pPr>
          </a:lstStyle>
          <a:p>
            <a:pPr>
              <a:defRPr/>
            </a:pPr>
            <a:fld id="{E0F062E0-1B4F-4360-94F4-9F0EBF793B9A}" type="datetimeFigureOut">
              <a:rPr lang="en-US"/>
              <a:pPr>
                <a:defRPr/>
              </a:pPr>
              <a:t>1/28/2025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a:solidFill>
                  <a:schemeClr val="tx1">
                    <a:tint val="75000"/>
                  </a:schemeClr>
                </a:solidFill>
                <a:latin typeface="+mn-lt"/>
                <a:cs typeface="+mn-cs"/>
              </a:defRPr>
            </a:lvl1pPr>
          </a:lstStyle>
          <a:p>
            <a:pPr>
              <a:defRPr/>
            </a:pPr>
            <a:fld id="{11242451-00E6-42BB-BF7D-457C8C28CF60}"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653" r:id="rId1"/>
    <p:sldLayoutId id="2147483654" r:id="rId2"/>
    <p:sldLayoutId id="2147483655" r:id="rId3"/>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hyperlink" Target="https://www.physio-pedia.com/Multimorbidity" TargetMode="External"/><Relationship Id="rId2" Type="http://schemas.openxmlformats.org/officeDocument/2006/relationships/image" Target="../media/image10.jpeg"/><Relationship Id="rId1" Type="http://schemas.openxmlformats.org/officeDocument/2006/relationships/slideLayout" Target="../slideLayouts/slideLayout1.xml"/><Relationship Id="rId4" Type="http://schemas.openxmlformats.org/officeDocument/2006/relationships/hyperlink" Target="https://www.physio-pedia.com/Quality_of_Life" TargetMode="External"/></Relationships>
</file>

<file path=ppt/slides/_rels/slide1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3.xml"/><Relationship Id="rId4" Type="http://schemas.openxmlformats.org/officeDocument/2006/relationships/image" Target="../media/image32.jpeg"/></Relationships>
</file>

<file path=ppt/slides/_rels/slide3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http://upload.wikimedia.org/wikipedia/commons/thumb/f/f0/Mouse_embryonic_stem_cells.jpg/200px-Mouse_embryonic_stem_cells.jpg" TargetMode="External"/><Relationship Id="rId2" Type="http://schemas.openxmlformats.org/officeDocument/2006/relationships/image" Target="../media/image36.jpeg"/><Relationship Id="rId1" Type="http://schemas.openxmlformats.org/officeDocument/2006/relationships/slideLayout" Target="../slideLayouts/slideLayout2.xml"/><Relationship Id="rId4" Type="http://schemas.openxmlformats.org/officeDocument/2006/relationships/hyperlink" Target="http://en.wikipedia.org/wiki/File:Mouse_embryonic_stem_cells.jpg" TargetMode="External"/></Relationships>
</file>

<file path=ppt/slides/_rels/slide37.xml.rels><?xml version="1.0" encoding="UTF-8" standalone="yes"?>
<Relationships xmlns="http://schemas.openxmlformats.org/package/2006/relationships"><Relationship Id="rId3" Type="http://schemas.openxmlformats.org/officeDocument/2006/relationships/image" Target="http://upload.wikimedia.org/wikipedia/commons/7/76/Kohlenstoffnanoroehre_Animation.gif" TargetMode="External"/><Relationship Id="rId2" Type="http://schemas.openxmlformats.org/officeDocument/2006/relationships/image" Target="../media/image37.gi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diagramLayout" Target="../diagrams/layout1.xml"/><Relationship Id="rId7" Type="http://schemas.openxmlformats.org/officeDocument/2006/relationships/diagramData" Target="../diagrams/data2.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 name="Rectangle 1">
            <a:extLst>
              <a:ext uri="{FF2B5EF4-FFF2-40B4-BE49-F238E27FC236}">
                <a16:creationId xmlns:a16="http://schemas.microsoft.com/office/drawing/2014/main" id="{A5BE6053-C6E7-00E8-CD67-0C406B781D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E63AACAA-306B-315C-F8B5-BE3D26FB35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4" name="Picture 2" descr="8,258 Environmental Engineer Illustrations &amp;amp; Clip Art - iStock">
            <a:extLst>
              <a:ext uri="{FF2B5EF4-FFF2-40B4-BE49-F238E27FC236}">
                <a16:creationId xmlns:a16="http://schemas.microsoft.com/office/drawing/2014/main" id="{4910CB81-C465-B4F5-8201-D47624EFB4DC}"/>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1" b="3741"/>
          <a:stretch/>
        </p:blipFill>
        <p:spPr bwMode="auto">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a:noFill/>
          <a:extLst>
            <a:ext uri="{909E8E84-426E-40DD-AFC4-6F175D3DCCD1}">
              <a14:hiddenFill xmlns:a14="http://schemas.microsoft.com/office/drawing/2010/main">
                <a:solidFill>
                  <a:srgbClr val="FFFFFF"/>
                </a:solidFill>
              </a14:hiddenFill>
            </a:ext>
          </a:extLst>
        </p:spPr>
      </p:pic>
      <p:sp>
        <p:nvSpPr>
          <p:cNvPr id="5" name="Arc 4">
            <a:extLst>
              <a:ext uri="{FF2B5EF4-FFF2-40B4-BE49-F238E27FC236}">
                <a16:creationId xmlns:a16="http://schemas.microsoft.com/office/drawing/2014/main" id="{CD0AEB09-DFFE-E93F-2065-F242538182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pic>
        <p:nvPicPr>
          <p:cNvPr id="6" name="Picture 8" descr="COEP Sketch.jpg">
            <a:extLst>
              <a:ext uri="{FF2B5EF4-FFF2-40B4-BE49-F238E27FC236}">
                <a16:creationId xmlns:a16="http://schemas.microsoft.com/office/drawing/2014/main" id="{43D16391-D57D-2B85-6025-29C34C2C81DD}"/>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3643" r="12412" b="5"/>
          <a:stretch/>
        </p:blipFill>
        <p:spPr bwMode="auto">
          <a:xfrm>
            <a:off x="6261607" y="1"/>
            <a:ext cx="3519312" cy="3007909"/>
          </a:xfrm>
          <a:custGeom>
            <a:avLst/>
            <a:gdLst/>
            <a:ahLst/>
            <a:cxnLst/>
            <a:rect l="l" t="t" r="r" b="b"/>
            <a:pathLst>
              <a:path w="3519312" h="3007909">
                <a:moveTo>
                  <a:pt x="519780" y="0"/>
                </a:moveTo>
                <a:lnTo>
                  <a:pt x="2999532" y="0"/>
                </a:lnTo>
                <a:lnTo>
                  <a:pt x="3003921" y="3989"/>
                </a:lnTo>
                <a:cubicBezTo>
                  <a:pt x="3322356" y="322424"/>
                  <a:pt x="3519312" y="762338"/>
                  <a:pt x="3519312" y="1248253"/>
                </a:cubicBezTo>
                <a:cubicBezTo>
                  <a:pt x="3519312" y="2220084"/>
                  <a:pt x="2731487" y="3007909"/>
                  <a:pt x="1759656" y="3007909"/>
                </a:cubicBezTo>
                <a:cubicBezTo>
                  <a:pt x="787826" y="3007909"/>
                  <a:pt x="0" y="2220084"/>
                  <a:pt x="0" y="1248253"/>
                </a:cubicBezTo>
                <a:cubicBezTo>
                  <a:pt x="0" y="762338"/>
                  <a:pt x="196957" y="322424"/>
                  <a:pt x="515392" y="3989"/>
                </a:cubicBezTo>
                <a:close/>
              </a:path>
            </a:pathLst>
          </a:cu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AutoShape 4" descr="5 Economic Indicators That Affect Business Success [2021 Guide]">
            <a:extLst>
              <a:ext uri="{FF2B5EF4-FFF2-40B4-BE49-F238E27FC236}">
                <a16:creationId xmlns:a16="http://schemas.microsoft.com/office/drawing/2014/main" id="{160D9FAC-5AD9-C978-7A79-EF0456386139}"/>
              </a:ext>
            </a:extLst>
          </p:cNvPr>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latin typeface="Georgia" panose="02040502050405020303" pitchFamily="18" charset="0"/>
            </a:endParaRPr>
          </a:p>
        </p:txBody>
      </p:sp>
      <p:sp>
        <p:nvSpPr>
          <p:cNvPr id="8" name="AutoShape 6" descr="5 Economic Indicators That Affect Business Success [2021 Guide]">
            <a:extLst>
              <a:ext uri="{FF2B5EF4-FFF2-40B4-BE49-F238E27FC236}">
                <a16:creationId xmlns:a16="http://schemas.microsoft.com/office/drawing/2014/main" id="{D65335B8-1EC7-4C1B-4A3B-EC6BBF85A304}"/>
              </a:ext>
            </a:extLst>
          </p:cNvPr>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latin typeface="Georgia" panose="02040502050405020303" pitchFamily="18" charset="0"/>
            </a:endParaRPr>
          </a:p>
        </p:txBody>
      </p:sp>
      <p:sp>
        <p:nvSpPr>
          <p:cNvPr id="9" name="AutoShape 8" descr="5 Economic Indicators That Affect Business Success [2021 Guide]">
            <a:extLst>
              <a:ext uri="{FF2B5EF4-FFF2-40B4-BE49-F238E27FC236}">
                <a16:creationId xmlns:a16="http://schemas.microsoft.com/office/drawing/2014/main" id="{3B5B4D01-D376-0AAA-796D-73D64192A71B}"/>
              </a:ext>
            </a:extLst>
          </p:cNvPr>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latin typeface="Georgia" panose="02040502050405020303" pitchFamily="18" charset="0"/>
            </a:endParaRPr>
          </a:p>
        </p:txBody>
      </p:sp>
      <p:sp>
        <p:nvSpPr>
          <p:cNvPr id="11" name="TextBox 10">
            <a:extLst>
              <a:ext uri="{FF2B5EF4-FFF2-40B4-BE49-F238E27FC236}">
                <a16:creationId xmlns:a16="http://schemas.microsoft.com/office/drawing/2014/main" id="{D4135C92-EACC-F5B6-C4B8-88E5F1C2C4EF}"/>
              </a:ext>
            </a:extLst>
          </p:cNvPr>
          <p:cNvSpPr txBox="1"/>
          <p:nvPr/>
        </p:nvSpPr>
        <p:spPr>
          <a:xfrm>
            <a:off x="460375" y="3573016"/>
            <a:ext cx="7658352" cy="2719462"/>
          </a:xfrm>
          <a:prstGeom prst="rect">
            <a:avLst/>
          </a:prstGeom>
          <a:noFill/>
        </p:spPr>
        <p:txBody>
          <a:bodyPr wrap="square" rtlCol="0">
            <a:spAutoFit/>
          </a:bodyPr>
          <a:lstStyle/>
          <a:p>
            <a:pPr marL="0" marR="0">
              <a:lnSpc>
                <a:spcPct val="107000"/>
              </a:lnSpc>
              <a:spcBef>
                <a:spcPts val="0"/>
              </a:spcBef>
              <a:spcAft>
                <a:spcPts val="800"/>
              </a:spcAft>
            </a:pPr>
            <a:r>
              <a:rPr lang="en-US" sz="2400" b="1" kern="100" dirty="0">
                <a:solidFill>
                  <a:srgbClr val="CC3300"/>
                </a:solidFill>
                <a:effectLst/>
                <a:latin typeface="Calibri" panose="020F0502020204030204" pitchFamily="34" charset="0"/>
                <a:ea typeface="Calibri" panose="020F0502020204030204" pitchFamily="34" charset="0"/>
                <a:cs typeface="Calibri" panose="020F0502020204030204" pitchFamily="34" charset="0"/>
              </a:rPr>
              <a:t>Biomechanics</a:t>
            </a:r>
            <a:r>
              <a:rPr lang="en-US" sz="2400" kern="100" dirty="0">
                <a:solidFill>
                  <a:srgbClr val="CC3300"/>
                </a:solidFill>
                <a:effectLst/>
                <a:latin typeface="Calibri" panose="020F0502020204030204" pitchFamily="34" charset="0"/>
                <a:ea typeface="Calibri" panose="020F0502020204030204" pitchFamily="34" charset="0"/>
                <a:cs typeface="Calibri" panose="020F0502020204030204" pitchFamily="34" charset="0"/>
              </a:rPr>
              <a:t>: Mechanical properties of tissues, Prosthesis and rehabilitation </a:t>
            </a:r>
            <a:endParaRPr lang="en-US" sz="2400" kern="100" dirty="0">
              <a:solidFill>
                <a:srgbClr val="CC3300"/>
              </a:solidFill>
              <a:effectLst/>
              <a:latin typeface="Calibri" panose="020F0502020204030204" pitchFamily="34" charset="0"/>
              <a:ea typeface="Calibri" panose="020F0502020204030204" pitchFamily="34" charset="0"/>
              <a:cs typeface="Mangal" panose="02040503050203030202" pitchFamily="18" charset="0"/>
            </a:endParaRPr>
          </a:p>
          <a:p>
            <a:pPr marL="0" marR="0">
              <a:lnSpc>
                <a:spcPct val="107000"/>
              </a:lnSpc>
              <a:spcBef>
                <a:spcPts val="0"/>
              </a:spcBef>
              <a:spcAft>
                <a:spcPts val="800"/>
              </a:spcAft>
            </a:pPr>
            <a:r>
              <a:rPr lang="en-US" sz="2400" b="1" kern="100" dirty="0">
                <a:solidFill>
                  <a:srgbClr val="CC3300"/>
                </a:solidFill>
                <a:effectLst/>
                <a:latin typeface="Calibri" panose="020F0502020204030204" pitchFamily="34" charset="0"/>
                <a:ea typeface="Calibri" panose="020F0502020204030204" pitchFamily="34" charset="0"/>
                <a:cs typeface="Calibri" panose="020F0502020204030204" pitchFamily="34" charset="0"/>
              </a:rPr>
              <a:t>Bioprinting</a:t>
            </a:r>
            <a:r>
              <a:rPr lang="en-US" sz="2400" kern="100" dirty="0">
                <a:solidFill>
                  <a:srgbClr val="CC3300"/>
                </a:solidFill>
                <a:effectLst/>
                <a:latin typeface="Calibri" panose="020F0502020204030204" pitchFamily="34" charset="0"/>
                <a:ea typeface="Calibri" panose="020F0502020204030204" pitchFamily="34" charset="0"/>
                <a:cs typeface="Calibri" panose="020F0502020204030204" pitchFamily="34" charset="0"/>
              </a:rPr>
              <a:t>: 3D printing of biological tissues and organs </a:t>
            </a:r>
            <a:endParaRPr lang="en-US" sz="2400" kern="100" dirty="0">
              <a:solidFill>
                <a:srgbClr val="CC3300"/>
              </a:solidFill>
              <a:effectLst/>
              <a:latin typeface="Calibri" panose="020F0502020204030204" pitchFamily="34" charset="0"/>
              <a:ea typeface="Calibri" panose="020F0502020204030204" pitchFamily="34" charset="0"/>
              <a:cs typeface="Mangal" panose="02040503050203030202" pitchFamily="18" charset="0"/>
            </a:endParaRPr>
          </a:p>
          <a:p>
            <a:pPr marL="0" marR="0">
              <a:lnSpc>
                <a:spcPct val="107000"/>
              </a:lnSpc>
              <a:spcBef>
                <a:spcPts val="0"/>
              </a:spcBef>
              <a:spcAft>
                <a:spcPts val="800"/>
              </a:spcAft>
            </a:pPr>
            <a:r>
              <a:rPr lang="en-US" sz="2400" b="1" kern="100" dirty="0">
                <a:solidFill>
                  <a:srgbClr val="CC3300"/>
                </a:solidFill>
                <a:effectLst/>
                <a:latin typeface="Calibri" panose="020F0502020204030204" pitchFamily="34" charset="0"/>
                <a:ea typeface="Calibri" panose="020F0502020204030204" pitchFamily="34" charset="0"/>
                <a:cs typeface="Calibri" panose="020F0502020204030204" pitchFamily="34" charset="0"/>
              </a:rPr>
              <a:t>Biomaterials</a:t>
            </a:r>
            <a:r>
              <a:rPr lang="en-US" sz="2400" kern="100" dirty="0">
                <a:solidFill>
                  <a:srgbClr val="CC3300"/>
                </a:solidFill>
                <a:effectLst/>
                <a:latin typeface="Calibri" panose="020F0502020204030204" pitchFamily="34" charset="0"/>
                <a:ea typeface="Calibri" panose="020F0502020204030204" pitchFamily="34" charset="0"/>
                <a:cs typeface="Calibri" panose="020F0502020204030204" pitchFamily="34" charset="0"/>
              </a:rPr>
              <a:t>: Types, properties and applications</a:t>
            </a:r>
            <a:endParaRPr lang="en-US" sz="2400" kern="100" dirty="0">
              <a:solidFill>
                <a:srgbClr val="CC3300"/>
              </a:solidFill>
              <a:effectLst/>
              <a:latin typeface="Calibri" panose="020F0502020204030204" pitchFamily="34" charset="0"/>
              <a:ea typeface="Calibri" panose="020F0502020204030204" pitchFamily="34" charset="0"/>
              <a:cs typeface="Mangal" panose="02040503050203030202" pitchFamily="18" charset="0"/>
            </a:endParaRPr>
          </a:p>
          <a:p>
            <a:r>
              <a:rPr lang="en-US" sz="2400" b="1" dirty="0">
                <a:solidFill>
                  <a:srgbClr val="CC3300"/>
                </a:solidFill>
                <a:effectLst/>
                <a:latin typeface="Calibri" panose="020F0502020204030204" pitchFamily="34" charset="0"/>
                <a:ea typeface="Calibri" panose="020F0502020204030204" pitchFamily="34" charset="0"/>
              </a:rPr>
              <a:t>Tissue Engineering</a:t>
            </a:r>
            <a:r>
              <a:rPr lang="en-US" sz="2400" dirty="0">
                <a:solidFill>
                  <a:srgbClr val="CC3300"/>
                </a:solidFill>
                <a:effectLst/>
                <a:latin typeface="Calibri" panose="020F0502020204030204" pitchFamily="34" charset="0"/>
                <a:ea typeface="Calibri" panose="020F0502020204030204" pitchFamily="34" charset="0"/>
              </a:rPr>
              <a:t>: Principle, Components, </a:t>
            </a:r>
            <a:r>
              <a:rPr lang="en-US" sz="2400" dirty="0" err="1">
                <a:solidFill>
                  <a:srgbClr val="CC3300"/>
                </a:solidFill>
                <a:effectLst/>
                <a:latin typeface="Calibri" panose="020F0502020204030204" pitchFamily="34" charset="0"/>
                <a:ea typeface="Calibri" panose="020F0502020204030204" pitchFamily="34" charset="0"/>
              </a:rPr>
              <a:t>Scafold</a:t>
            </a:r>
            <a:r>
              <a:rPr lang="en-US" sz="2400" dirty="0">
                <a:solidFill>
                  <a:srgbClr val="CC3300"/>
                </a:solidFill>
                <a:effectLst/>
                <a:latin typeface="Calibri" panose="020F0502020204030204" pitchFamily="34" charset="0"/>
                <a:ea typeface="Calibri" panose="020F0502020204030204" pitchFamily="34" charset="0"/>
              </a:rPr>
              <a:t> synthesis</a:t>
            </a:r>
            <a:endParaRPr lang="en-US" sz="2400" b="1" dirty="0">
              <a:solidFill>
                <a:srgbClr val="CC3300"/>
              </a:solidFill>
            </a:endParaRPr>
          </a:p>
        </p:txBody>
      </p:sp>
      <p:sp>
        <p:nvSpPr>
          <p:cNvPr id="12" name="TextBox 11">
            <a:extLst>
              <a:ext uri="{FF2B5EF4-FFF2-40B4-BE49-F238E27FC236}">
                <a16:creationId xmlns:a16="http://schemas.microsoft.com/office/drawing/2014/main" id="{56D3DD0D-ECC2-4245-C87F-497387C201AF}"/>
              </a:ext>
            </a:extLst>
          </p:cNvPr>
          <p:cNvSpPr txBox="1"/>
          <p:nvPr/>
        </p:nvSpPr>
        <p:spPr>
          <a:xfrm>
            <a:off x="390814" y="365932"/>
            <a:ext cx="5874772" cy="954107"/>
          </a:xfrm>
          <a:prstGeom prst="rect">
            <a:avLst/>
          </a:prstGeom>
          <a:noFill/>
        </p:spPr>
        <p:txBody>
          <a:bodyPr wrap="square" rtlCol="0">
            <a:spAutoFit/>
          </a:bodyPr>
          <a:lstStyle/>
          <a:p>
            <a:r>
              <a:rPr lang="en-US" sz="2800" b="1" dirty="0">
                <a:solidFill>
                  <a:srgbClr val="7030A0"/>
                </a:solidFill>
              </a:rPr>
              <a:t>Biology for Engineers (BFE)</a:t>
            </a:r>
          </a:p>
          <a:p>
            <a:r>
              <a:rPr lang="en-US" sz="2800" b="1" dirty="0">
                <a:solidFill>
                  <a:srgbClr val="7030A0"/>
                </a:solidFill>
              </a:rPr>
              <a:t>NEP Complied Syllabus</a:t>
            </a:r>
          </a:p>
        </p:txBody>
      </p:sp>
      <p:pic>
        <p:nvPicPr>
          <p:cNvPr id="13" name="Picture 12" descr="Logo&#10;&#10;Description automatically generated">
            <a:extLst>
              <a:ext uri="{FF2B5EF4-FFF2-40B4-BE49-F238E27FC236}">
                <a16:creationId xmlns:a16="http://schemas.microsoft.com/office/drawing/2014/main" id="{430818EE-5674-4076-7017-AA6C817CA51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158671" y="370251"/>
            <a:ext cx="1611218" cy="1916266"/>
          </a:xfrm>
          <a:prstGeom prst="rect">
            <a:avLst/>
          </a:prstGeom>
        </p:spPr>
      </p:pic>
      <p:sp>
        <p:nvSpPr>
          <p:cNvPr id="14" name="TextBox 13">
            <a:extLst>
              <a:ext uri="{FF2B5EF4-FFF2-40B4-BE49-F238E27FC236}">
                <a16:creationId xmlns:a16="http://schemas.microsoft.com/office/drawing/2014/main" id="{692522CC-E201-84A2-7A73-F744F4471610}"/>
              </a:ext>
            </a:extLst>
          </p:cNvPr>
          <p:cNvSpPr txBox="1"/>
          <p:nvPr/>
        </p:nvSpPr>
        <p:spPr>
          <a:xfrm>
            <a:off x="404875" y="1588182"/>
            <a:ext cx="5508887" cy="1840818"/>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2400" b="1" spc="10" dirty="0">
                <a:solidFill>
                  <a:srgbClr val="00B050"/>
                </a:solidFill>
              </a:rPr>
              <a:t>CONCEPTS IN BIOENGINEERING</a:t>
            </a:r>
          </a:p>
          <a:p>
            <a:pPr>
              <a:lnSpc>
                <a:spcPct val="90000"/>
              </a:lnSpc>
              <a:spcBef>
                <a:spcPct val="0"/>
              </a:spcBef>
              <a:spcAft>
                <a:spcPts val="600"/>
              </a:spcAft>
            </a:pPr>
            <a:r>
              <a:rPr lang="en-US" sz="2400" b="1" spc="10" dirty="0">
                <a:solidFill>
                  <a:srgbClr val="00B050"/>
                </a:solidFill>
              </a:rPr>
              <a:t>----------------------------------------------</a:t>
            </a:r>
          </a:p>
          <a:p>
            <a:pPr>
              <a:lnSpc>
                <a:spcPct val="90000"/>
              </a:lnSpc>
              <a:spcBef>
                <a:spcPct val="0"/>
              </a:spcBef>
              <a:spcAft>
                <a:spcPts val="600"/>
              </a:spcAft>
            </a:pPr>
            <a:r>
              <a:rPr lang="en-US" sz="2400" b="1" spc="10" dirty="0">
                <a:solidFill>
                  <a:srgbClr val="00B050"/>
                </a:solidFill>
              </a:rPr>
              <a:t>UNIT 4</a:t>
            </a:r>
          </a:p>
        </p:txBody>
      </p:sp>
    </p:spTree>
    <p:extLst>
      <p:ext uri="{BB962C8B-B14F-4D97-AF65-F5344CB8AC3E}">
        <p14:creationId xmlns:p14="http://schemas.microsoft.com/office/powerpoint/2010/main" val="22351327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B9D906E9-60D3-A81D-CFD2-81D1D6F0D4F7}"/>
              </a:ext>
            </a:extLst>
          </p:cNvPr>
          <p:cNvSpPr/>
          <p:nvPr/>
        </p:nvSpPr>
        <p:spPr>
          <a:xfrm>
            <a:off x="5940152" y="260648"/>
            <a:ext cx="2880320" cy="64807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t>Rehabilitation</a:t>
            </a:r>
          </a:p>
        </p:txBody>
      </p:sp>
      <p:pic>
        <p:nvPicPr>
          <p:cNvPr id="9218" name="Picture 2">
            <a:extLst>
              <a:ext uri="{FF2B5EF4-FFF2-40B4-BE49-F238E27FC236}">
                <a16:creationId xmlns:a16="http://schemas.microsoft.com/office/drawing/2014/main" id="{1858A3A4-1B63-E754-D170-46506B74C2A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21631" y="1412776"/>
            <a:ext cx="5184576" cy="518457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46EBB582-0BEA-493A-C0D6-E9A982656579}"/>
              </a:ext>
            </a:extLst>
          </p:cNvPr>
          <p:cNvSpPr txBox="1"/>
          <p:nvPr/>
        </p:nvSpPr>
        <p:spPr>
          <a:xfrm>
            <a:off x="179512" y="273426"/>
            <a:ext cx="3024337" cy="6463308"/>
          </a:xfrm>
          <a:prstGeom prst="rect">
            <a:avLst/>
          </a:prstGeom>
          <a:noFill/>
        </p:spPr>
        <p:txBody>
          <a:bodyPr wrap="square">
            <a:spAutoFit/>
          </a:bodyPr>
          <a:lstStyle/>
          <a:p>
            <a:pPr algn="l"/>
            <a:r>
              <a:rPr lang="en-US" b="0" i="0" dirty="0">
                <a:solidFill>
                  <a:srgbClr val="020621"/>
                </a:solidFill>
                <a:effectLst/>
                <a:latin typeface="tisapro-regular"/>
              </a:rPr>
              <a:t>The rehabilitation process involves six major areas of focus:</a:t>
            </a:r>
          </a:p>
          <a:p>
            <a:pPr algn="l">
              <a:buFont typeface="+mj-lt"/>
              <a:buAutoNum type="arabicPeriod"/>
            </a:pPr>
            <a:r>
              <a:rPr lang="en-US" b="0" i="0" dirty="0">
                <a:solidFill>
                  <a:srgbClr val="020621"/>
                </a:solidFill>
                <a:effectLst/>
                <a:latin typeface="tisapro-regular"/>
              </a:rPr>
              <a:t>Preventing, recognizing, and managing </a:t>
            </a:r>
            <a:r>
              <a:rPr lang="en-US" b="0" i="0" u="none" strike="noStrike" dirty="0">
                <a:solidFill>
                  <a:srgbClr val="2752FF"/>
                </a:solidFill>
                <a:effectLst/>
                <a:latin typeface="tisapro-regular"/>
                <a:hlinkClick r:id="rId3" tooltip="Multimorbidity"/>
              </a:rPr>
              <a:t>comorbid illness</a:t>
            </a:r>
            <a:r>
              <a:rPr lang="en-US" b="0" i="0" dirty="0">
                <a:solidFill>
                  <a:srgbClr val="020621"/>
                </a:solidFill>
                <a:effectLst/>
                <a:latin typeface="tisapro-regular"/>
              </a:rPr>
              <a:t> and medical complication.</a:t>
            </a:r>
          </a:p>
          <a:p>
            <a:pPr algn="l">
              <a:buFont typeface="+mj-lt"/>
              <a:buAutoNum type="arabicPeriod"/>
            </a:pPr>
            <a:r>
              <a:rPr lang="en-US" b="0" i="0" dirty="0">
                <a:solidFill>
                  <a:srgbClr val="020621"/>
                </a:solidFill>
                <a:effectLst/>
                <a:latin typeface="tisapro-regular"/>
              </a:rPr>
              <a:t>Training for maximum independence.</a:t>
            </a:r>
          </a:p>
          <a:p>
            <a:pPr algn="l">
              <a:buFont typeface="+mj-lt"/>
              <a:buAutoNum type="arabicPeriod"/>
            </a:pPr>
            <a:r>
              <a:rPr lang="en-US" b="0" i="0" dirty="0">
                <a:solidFill>
                  <a:srgbClr val="020621"/>
                </a:solidFill>
                <a:effectLst/>
                <a:latin typeface="tisapro-regular"/>
              </a:rPr>
              <a:t>Facilitating maximum psychosocial coping and adaptation by patient and family.</a:t>
            </a:r>
          </a:p>
          <a:p>
            <a:pPr algn="l">
              <a:buFont typeface="+mj-lt"/>
              <a:buAutoNum type="arabicPeriod"/>
            </a:pPr>
            <a:r>
              <a:rPr lang="en-US" b="0" i="0" dirty="0">
                <a:solidFill>
                  <a:srgbClr val="020621"/>
                </a:solidFill>
                <a:effectLst/>
                <a:latin typeface="tisapro-regular"/>
              </a:rPr>
              <a:t>Preventing secondary disability by promoting community reintegration, including resumption of home, family, recreational, and vocational activities.</a:t>
            </a:r>
          </a:p>
          <a:p>
            <a:pPr algn="l">
              <a:buFont typeface="+mj-lt"/>
              <a:buAutoNum type="arabicPeriod"/>
            </a:pPr>
            <a:r>
              <a:rPr lang="en-US" b="0" i="0" dirty="0">
                <a:solidFill>
                  <a:srgbClr val="020621"/>
                </a:solidFill>
                <a:effectLst/>
                <a:latin typeface="tisapro-regular"/>
              </a:rPr>
              <a:t>Enhancing </a:t>
            </a:r>
            <a:r>
              <a:rPr lang="en-US" b="0" i="0" u="none" strike="noStrike" dirty="0">
                <a:solidFill>
                  <a:srgbClr val="2752FF"/>
                </a:solidFill>
                <a:effectLst/>
                <a:latin typeface="tisapro-regular"/>
                <a:hlinkClick r:id="rId4" tooltip="Quality of Life"/>
              </a:rPr>
              <a:t>quality of life</a:t>
            </a:r>
            <a:r>
              <a:rPr lang="en-US" b="0" i="0" dirty="0">
                <a:solidFill>
                  <a:srgbClr val="020621"/>
                </a:solidFill>
                <a:effectLst/>
                <a:latin typeface="tisapro-regular"/>
              </a:rPr>
              <a:t> in view of residual disability.</a:t>
            </a:r>
          </a:p>
          <a:p>
            <a:pPr algn="l">
              <a:buFont typeface="+mj-lt"/>
              <a:buAutoNum type="arabicPeriod"/>
            </a:pPr>
            <a:r>
              <a:rPr lang="en-US" b="0" i="0" dirty="0">
                <a:solidFill>
                  <a:srgbClr val="020621"/>
                </a:solidFill>
                <a:effectLst/>
                <a:latin typeface="tisapro-regular"/>
              </a:rPr>
              <a:t>Preventing recurrent conditions.</a:t>
            </a:r>
          </a:p>
        </p:txBody>
      </p:sp>
    </p:spTree>
    <p:extLst>
      <p:ext uri="{BB962C8B-B14F-4D97-AF65-F5344CB8AC3E}">
        <p14:creationId xmlns:p14="http://schemas.microsoft.com/office/powerpoint/2010/main" val="8399433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a:extLst>
              <a:ext uri="{FF2B5EF4-FFF2-40B4-BE49-F238E27FC236}">
                <a16:creationId xmlns:a16="http://schemas.microsoft.com/office/drawing/2014/main" id="{3D00D9F7-AC9E-B7B8-5A66-EFFF05126E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22412"/>
            <a:ext cx="9144000" cy="3813175"/>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Rounded Corners 1">
            <a:extLst>
              <a:ext uri="{FF2B5EF4-FFF2-40B4-BE49-F238E27FC236}">
                <a16:creationId xmlns:a16="http://schemas.microsoft.com/office/drawing/2014/main" id="{ED698A47-B321-A508-A01E-BBE1B4D67D42}"/>
              </a:ext>
            </a:extLst>
          </p:cNvPr>
          <p:cNvSpPr/>
          <p:nvPr/>
        </p:nvSpPr>
        <p:spPr>
          <a:xfrm>
            <a:off x="3131840" y="404664"/>
            <a:ext cx="2880320" cy="64807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t>Rehabilitation</a:t>
            </a:r>
          </a:p>
        </p:txBody>
      </p:sp>
    </p:spTree>
    <p:extLst>
      <p:ext uri="{BB962C8B-B14F-4D97-AF65-F5344CB8AC3E}">
        <p14:creationId xmlns:p14="http://schemas.microsoft.com/office/powerpoint/2010/main" val="9976481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D9EF833E-9E44-3C1C-5C39-0B5E5379BB72}"/>
              </a:ext>
            </a:extLst>
          </p:cNvPr>
          <p:cNvGraphicFramePr>
            <a:graphicFrameLocks noGrp="1"/>
          </p:cNvGraphicFramePr>
          <p:nvPr>
            <p:extLst>
              <p:ext uri="{D42A27DB-BD31-4B8C-83A1-F6EECF244321}">
                <p14:modId xmlns:p14="http://schemas.microsoft.com/office/powerpoint/2010/main" val="4284019488"/>
              </p:ext>
            </p:extLst>
          </p:nvPr>
        </p:nvGraphicFramePr>
        <p:xfrm>
          <a:off x="323528" y="260648"/>
          <a:ext cx="8568952" cy="6630536"/>
        </p:xfrm>
        <a:graphic>
          <a:graphicData uri="http://schemas.openxmlformats.org/drawingml/2006/table">
            <a:tbl>
              <a:tblPr firstRow="1" bandRow="1">
                <a:tableStyleId>{5C22544A-7EE6-4342-B048-85BDC9FD1C3A}</a:tableStyleId>
              </a:tblPr>
              <a:tblGrid>
                <a:gridCol w="2142238">
                  <a:extLst>
                    <a:ext uri="{9D8B030D-6E8A-4147-A177-3AD203B41FA5}">
                      <a16:colId xmlns:a16="http://schemas.microsoft.com/office/drawing/2014/main" val="2303415147"/>
                    </a:ext>
                  </a:extLst>
                </a:gridCol>
                <a:gridCol w="2142238">
                  <a:extLst>
                    <a:ext uri="{9D8B030D-6E8A-4147-A177-3AD203B41FA5}">
                      <a16:colId xmlns:a16="http://schemas.microsoft.com/office/drawing/2014/main" val="2381003442"/>
                    </a:ext>
                  </a:extLst>
                </a:gridCol>
                <a:gridCol w="2142238">
                  <a:extLst>
                    <a:ext uri="{9D8B030D-6E8A-4147-A177-3AD203B41FA5}">
                      <a16:colId xmlns:a16="http://schemas.microsoft.com/office/drawing/2014/main" val="3870436634"/>
                    </a:ext>
                  </a:extLst>
                </a:gridCol>
                <a:gridCol w="2142238">
                  <a:extLst>
                    <a:ext uri="{9D8B030D-6E8A-4147-A177-3AD203B41FA5}">
                      <a16:colId xmlns:a16="http://schemas.microsoft.com/office/drawing/2014/main" val="3484520595"/>
                    </a:ext>
                  </a:extLst>
                </a:gridCol>
              </a:tblGrid>
              <a:tr h="504056">
                <a:tc>
                  <a:txBody>
                    <a:bodyPr/>
                    <a:lstStyle/>
                    <a:p>
                      <a:pPr algn="ctr"/>
                      <a:r>
                        <a:rPr lang="en-US" dirty="0"/>
                        <a:t>PHYSICAL</a:t>
                      </a:r>
                    </a:p>
                  </a:txBody>
                  <a:tcPr anchor="ctr"/>
                </a:tc>
                <a:tc>
                  <a:txBody>
                    <a:bodyPr/>
                    <a:lstStyle/>
                    <a:p>
                      <a:pPr algn="ctr"/>
                      <a:r>
                        <a:rPr lang="en-US" dirty="0"/>
                        <a:t>PSYCHOLOGICAL</a:t>
                      </a:r>
                    </a:p>
                  </a:txBody>
                  <a:tcPr anchor="ctr"/>
                </a:tc>
                <a:tc>
                  <a:txBody>
                    <a:bodyPr/>
                    <a:lstStyle/>
                    <a:p>
                      <a:pPr algn="ctr"/>
                      <a:r>
                        <a:rPr lang="en-US" dirty="0"/>
                        <a:t>SOCIAL</a:t>
                      </a:r>
                    </a:p>
                  </a:txBody>
                  <a:tcPr anchor="ctr"/>
                </a:tc>
                <a:tc>
                  <a:txBody>
                    <a:bodyPr/>
                    <a:lstStyle/>
                    <a:p>
                      <a:pPr algn="ctr"/>
                      <a:r>
                        <a:rPr lang="en-US" dirty="0"/>
                        <a:t>ECONOMIC</a:t>
                      </a:r>
                    </a:p>
                  </a:txBody>
                  <a:tcPr anchor="ctr"/>
                </a:tc>
                <a:extLst>
                  <a:ext uri="{0D108BD9-81ED-4DB2-BD59-A6C34878D82A}">
                    <a16:rowId xmlns:a16="http://schemas.microsoft.com/office/drawing/2014/main" val="3950893178"/>
                  </a:ext>
                </a:extLst>
              </a:tr>
              <a:tr h="1584176">
                <a:tc>
                  <a:txBody>
                    <a:bodyPr/>
                    <a:lstStyle/>
                    <a:p>
                      <a:r>
                        <a:rPr lang="en-US" sz="1800" b="0" i="0" kern="1200" dirty="0">
                          <a:solidFill>
                            <a:schemeClr val="dk1"/>
                          </a:solidFill>
                          <a:effectLst/>
                          <a:latin typeface="+mn-lt"/>
                          <a:ea typeface="+mn-ea"/>
                          <a:cs typeface="+mn-cs"/>
                        </a:rPr>
                        <a:t>Increase Physical Capacity</a:t>
                      </a:r>
                    </a:p>
                    <a:p>
                      <a:r>
                        <a:rPr lang="en-US" sz="1800" b="0" i="0" kern="1200" dirty="0">
                          <a:solidFill>
                            <a:schemeClr val="dk1"/>
                          </a:solidFill>
                          <a:effectLst/>
                          <a:latin typeface="+mn-lt"/>
                          <a:ea typeface="+mn-ea"/>
                          <a:cs typeface="+mn-cs"/>
                        </a:rPr>
                        <a:t>Reduces </a:t>
                      </a:r>
                      <a:r>
                        <a:rPr lang="en-US" sz="1800" b="0" i="0" u="none" strike="noStrike" kern="1200" dirty="0">
                          <a:solidFill>
                            <a:schemeClr val="dk1"/>
                          </a:solidFill>
                          <a:effectLst/>
                          <a:latin typeface="+mn-lt"/>
                          <a:ea typeface="+mn-ea"/>
                          <a:cs typeface="+mn-cs"/>
                        </a:rPr>
                        <a:t>Pain</a:t>
                      </a:r>
                      <a:endParaRPr lang="en-US" sz="1800" b="0" i="0" kern="1200" dirty="0">
                        <a:solidFill>
                          <a:schemeClr val="dk1"/>
                        </a:solidFill>
                        <a:effectLst/>
                        <a:latin typeface="+mn-lt"/>
                        <a:ea typeface="+mn-ea"/>
                        <a:cs typeface="+mn-cs"/>
                      </a:endParaRPr>
                    </a:p>
                    <a:p>
                      <a:r>
                        <a:rPr lang="en-US" sz="1800" b="0" i="0" u="none" strike="noStrike" kern="1200" dirty="0">
                          <a:solidFill>
                            <a:schemeClr val="dk1"/>
                          </a:solidFill>
                          <a:effectLst/>
                          <a:latin typeface="+mn-lt"/>
                          <a:ea typeface="+mn-ea"/>
                          <a:cs typeface="+mn-cs"/>
                        </a:rPr>
                        <a:t>Strengthen</a:t>
                      </a:r>
                      <a:r>
                        <a:rPr lang="en-US" sz="1800" b="0" i="0" kern="1200" dirty="0">
                          <a:solidFill>
                            <a:schemeClr val="dk1"/>
                          </a:solidFill>
                          <a:effectLst/>
                          <a:latin typeface="+mn-lt"/>
                          <a:ea typeface="+mn-ea"/>
                          <a:cs typeface="+mn-cs"/>
                        </a:rPr>
                        <a:t>s muscles</a:t>
                      </a:r>
                    </a:p>
                    <a:p>
                      <a:r>
                        <a:rPr lang="en-US" sz="1800" b="0" i="0" kern="1200" dirty="0">
                          <a:solidFill>
                            <a:schemeClr val="dk1"/>
                          </a:solidFill>
                          <a:effectLst/>
                          <a:latin typeface="+mn-lt"/>
                          <a:ea typeface="+mn-ea"/>
                          <a:cs typeface="+mn-cs"/>
                        </a:rPr>
                        <a:t>Improves </a:t>
                      </a:r>
                      <a:r>
                        <a:rPr lang="en-US" sz="1800" b="0" i="0" u="none" strike="noStrike" kern="1200" dirty="0">
                          <a:solidFill>
                            <a:schemeClr val="dk1"/>
                          </a:solidFill>
                          <a:effectLst/>
                          <a:latin typeface="+mn-lt"/>
                          <a:ea typeface="+mn-ea"/>
                          <a:cs typeface="+mn-cs"/>
                        </a:rPr>
                        <a:t>balance</a:t>
                      </a:r>
                      <a:endParaRPr lang="en-US" sz="1800" b="0" i="0" kern="1200" dirty="0">
                        <a:solidFill>
                          <a:schemeClr val="dk1"/>
                        </a:solidFill>
                        <a:effectLst/>
                        <a:latin typeface="+mn-lt"/>
                        <a:ea typeface="+mn-ea"/>
                        <a:cs typeface="+mn-cs"/>
                      </a:endParaRPr>
                    </a:p>
                    <a:p>
                      <a:r>
                        <a:rPr lang="en-US" sz="1800" b="0" i="0" kern="1200" dirty="0">
                          <a:solidFill>
                            <a:schemeClr val="dk1"/>
                          </a:solidFill>
                          <a:effectLst/>
                          <a:latin typeface="+mn-lt"/>
                          <a:ea typeface="+mn-ea"/>
                          <a:cs typeface="+mn-cs"/>
                        </a:rPr>
                        <a:t>Reduces risk of </a:t>
                      </a:r>
                      <a:r>
                        <a:rPr lang="en-US" sz="1800" b="0" i="0" u="none" strike="noStrike" kern="1200" dirty="0">
                          <a:solidFill>
                            <a:schemeClr val="dk1"/>
                          </a:solidFill>
                          <a:effectLst/>
                          <a:latin typeface="+mn-lt"/>
                          <a:ea typeface="+mn-ea"/>
                          <a:cs typeface="+mn-cs"/>
                        </a:rPr>
                        <a:t>falls</a:t>
                      </a:r>
                      <a:endParaRPr lang="en-US" sz="1800" b="0" i="0" kern="1200" dirty="0">
                        <a:solidFill>
                          <a:schemeClr val="dk1"/>
                        </a:solidFill>
                        <a:effectLst/>
                        <a:latin typeface="+mn-lt"/>
                        <a:ea typeface="+mn-ea"/>
                        <a:cs typeface="+mn-cs"/>
                      </a:endParaRPr>
                    </a:p>
                    <a:p>
                      <a:r>
                        <a:rPr lang="en-US" sz="1800" b="0" i="0" kern="1200" dirty="0">
                          <a:solidFill>
                            <a:schemeClr val="dk1"/>
                          </a:solidFill>
                          <a:effectLst/>
                          <a:latin typeface="+mn-lt"/>
                          <a:ea typeface="+mn-ea"/>
                          <a:cs typeface="+mn-cs"/>
                        </a:rPr>
                        <a:t>Improves </a:t>
                      </a:r>
                      <a:r>
                        <a:rPr lang="en-US" sz="1800" b="0" i="0" u="none" strike="noStrike" kern="1200" dirty="0">
                          <a:solidFill>
                            <a:schemeClr val="dk1"/>
                          </a:solidFill>
                          <a:effectLst/>
                          <a:latin typeface="+mn-lt"/>
                          <a:ea typeface="+mn-ea"/>
                          <a:cs typeface="+mn-cs"/>
                        </a:rPr>
                        <a:t>coordination</a:t>
                      </a:r>
                      <a:endParaRPr lang="en-US" sz="1800" b="0" i="0" kern="1200" dirty="0">
                        <a:solidFill>
                          <a:schemeClr val="dk1"/>
                        </a:solidFill>
                        <a:effectLst/>
                        <a:latin typeface="+mn-lt"/>
                        <a:ea typeface="+mn-ea"/>
                        <a:cs typeface="+mn-cs"/>
                      </a:endParaRPr>
                    </a:p>
                    <a:p>
                      <a:r>
                        <a:rPr lang="en-US" sz="1800" b="0" i="0" kern="1200" dirty="0">
                          <a:solidFill>
                            <a:schemeClr val="dk1"/>
                          </a:solidFill>
                          <a:effectLst/>
                          <a:latin typeface="+mn-lt"/>
                          <a:ea typeface="+mn-ea"/>
                          <a:cs typeface="+mn-cs"/>
                        </a:rPr>
                        <a:t>Improves flexibility and joint mobility</a:t>
                      </a:r>
                    </a:p>
                    <a:p>
                      <a:r>
                        <a:rPr lang="en-US" sz="1800" b="0" i="0" kern="1200" dirty="0">
                          <a:solidFill>
                            <a:schemeClr val="dk1"/>
                          </a:solidFill>
                          <a:effectLst/>
                          <a:latin typeface="+mn-lt"/>
                          <a:ea typeface="+mn-ea"/>
                          <a:cs typeface="+mn-cs"/>
                        </a:rPr>
                        <a:t>Reduces swelling in the affected joints and muscles</a:t>
                      </a:r>
                    </a:p>
                    <a:p>
                      <a:r>
                        <a:rPr lang="en-US" sz="1800" b="0" i="0" kern="1200" dirty="0">
                          <a:solidFill>
                            <a:schemeClr val="dk1"/>
                          </a:solidFill>
                          <a:effectLst/>
                          <a:latin typeface="+mn-lt"/>
                          <a:ea typeface="+mn-ea"/>
                          <a:cs typeface="+mn-cs"/>
                        </a:rPr>
                        <a:t>Prevents deformities and limb problems</a:t>
                      </a:r>
                    </a:p>
                    <a:p>
                      <a:r>
                        <a:rPr lang="en-US" sz="1800" b="0" i="0" kern="1200" dirty="0">
                          <a:solidFill>
                            <a:schemeClr val="dk1"/>
                          </a:solidFill>
                          <a:effectLst/>
                          <a:latin typeface="+mn-lt"/>
                          <a:ea typeface="+mn-ea"/>
                          <a:cs typeface="+mn-cs"/>
                        </a:rPr>
                        <a:t>Improves </a:t>
                      </a:r>
                      <a:r>
                        <a:rPr lang="en-US" sz="1800" b="0" i="0" u="none" strike="noStrike" kern="1200" dirty="0">
                          <a:solidFill>
                            <a:schemeClr val="dk1"/>
                          </a:solidFill>
                          <a:effectLst/>
                          <a:latin typeface="+mn-lt"/>
                          <a:ea typeface="+mn-ea"/>
                          <a:cs typeface="+mn-cs"/>
                        </a:rPr>
                        <a:t>gait</a:t>
                      </a:r>
                      <a:endParaRPr lang="en-US" sz="1800" b="0" i="0" kern="1200" dirty="0">
                        <a:solidFill>
                          <a:schemeClr val="dk1"/>
                        </a:solidFill>
                        <a:effectLst/>
                        <a:latin typeface="+mn-lt"/>
                        <a:ea typeface="+mn-ea"/>
                        <a:cs typeface="+mn-cs"/>
                      </a:endParaRPr>
                    </a:p>
                    <a:p>
                      <a:r>
                        <a:rPr lang="en-US" sz="1800" b="0" i="0" kern="1200" dirty="0">
                          <a:solidFill>
                            <a:schemeClr val="dk1"/>
                          </a:solidFill>
                          <a:effectLst/>
                          <a:latin typeface="+mn-lt"/>
                          <a:ea typeface="+mn-ea"/>
                          <a:cs typeface="+mn-cs"/>
                        </a:rPr>
                        <a:t>Improves </a:t>
                      </a:r>
                      <a:r>
                        <a:rPr lang="en-US" sz="1800" b="0" i="0" u="none" strike="noStrike" kern="1200" dirty="0">
                          <a:solidFill>
                            <a:schemeClr val="dk1"/>
                          </a:solidFill>
                          <a:effectLst/>
                          <a:latin typeface="+mn-lt"/>
                          <a:ea typeface="+mn-ea"/>
                          <a:cs typeface="+mn-cs"/>
                        </a:rPr>
                        <a:t>posture</a:t>
                      </a:r>
                      <a:endParaRPr lang="en-US" sz="1800" b="0" i="0" kern="1200" dirty="0">
                        <a:solidFill>
                          <a:schemeClr val="dk1"/>
                        </a:solidFill>
                        <a:effectLst/>
                        <a:latin typeface="+mn-lt"/>
                        <a:ea typeface="+mn-ea"/>
                        <a:cs typeface="+mn-cs"/>
                      </a:endParaRPr>
                    </a:p>
                    <a:p>
                      <a:r>
                        <a:rPr lang="en-US" sz="1800" b="0" i="0" kern="1200" dirty="0">
                          <a:solidFill>
                            <a:schemeClr val="dk1"/>
                          </a:solidFill>
                          <a:effectLst/>
                          <a:latin typeface="+mn-lt"/>
                          <a:ea typeface="+mn-ea"/>
                          <a:cs typeface="+mn-cs"/>
                        </a:rPr>
                        <a:t>Reduction of unnecessary complications</a:t>
                      </a:r>
                    </a:p>
                  </a:txBody>
                  <a:tcPr/>
                </a:tc>
                <a:tc>
                  <a:txBody>
                    <a:bodyPr/>
                    <a:lstStyle/>
                    <a:p>
                      <a:r>
                        <a:rPr lang="en-US" sz="1800" b="0" i="0" kern="1200" dirty="0">
                          <a:solidFill>
                            <a:schemeClr val="dk1"/>
                          </a:solidFill>
                          <a:effectLst/>
                          <a:latin typeface="+mn-lt"/>
                          <a:ea typeface="+mn-ea"/>
                          <a:cs typeface="+mn-cs"/>
                        </a:rPr>
                        <a:t>Enhances your self-confidence and your ability to deal psychologically with your illness or injury.</a:t>
                      </a:r>
                    </a:p>
                    <a:p>
                      <a:r>
                        <a:rPr lang="en-US" sz="1800" b="0" i="0" kern="1200" dirty="0">
                          <a:solidFill>
                            <a:schemeClr val="dk1"/>
                          </a:solidFill>
                          <a:effectLst/>
                          <a:latin typeface="+mn-lt"/>
                          <a:ea typeface="+mn-ea"/>
                          <a:cs typeface="+mn-cs"/>
                        </a:rPr>
                        <a:t>Provides you with greater independence – returns you to your pre-injury state of mental wellbeing.</a:t>
                      </a:r>
                    </a:p>
                    <a:p>
                      <a:endParaRPr lang="en-US" dirty="0"/>
                    </a:p>
                  </a:txBody>
                  <a:tcPr/>
                </a:tc>
                <a:tc>
                  <a:txBody>
                    <a:bodyPr/>
                    <a:lstStyle/>
                    <a:p>
                      <a:r>
                        <a:rPr lang="en-US" sz="1800" b="0" i="0" kern="1200" dirty="0">
                          <a:solidFill>
                            <a:schemeClr val="dk1"/>
                          </a:solidFill>
                          <a:effectLst/>
                          <a:latin typeface="+mn-lt"/>
                          <a:ea typeface="+mn-ea"/>
                          <a:cs typeface="+mn-cs"/>
                        </a:rPr>
                        <a:t>Improved Participation</a:t>
                      </a:r>
                    </a:p>
                    <a:p>
                      <a:r>
                        <a:rPr lang="en-US" sz="1800" b="0" i="0" kern="1200" dirty="0">
                          <a:solidFill>
                            <a:schemeClr val="dk1"/>
                          </a:solidFill>
                          <a:effectLst/>
                          <a:latin typeface="+mn-lt"/>
                          <a:ea typeface="+mn-ea"/>
                          <a:cs typeface="+mn-cs"/>
                        </a:rPr>
                        <a:t>Decreased dependence</a:t>
                      </a:r>
                    </a:p>
                    <a:p>
                      <a:r>
                        <a:rPr lang="en-US" sz="1800" b="0" i="0" kern="1200" dirty="0">
                          <a:solidFill>
                            <a:schemeClr val="dk1"/>
                          </a:solidFill>
                          <a:effectLst/>
                          <a:latin typeface="+mn-lt"/>
                          <a:ea typeface="+mn-ea"/>
                          <a:cs typeface="+mn-cs"/>
                        </a:rPr>
                        <a:t>Improved quality of life</a:t>
                      </a:r>
                    </a:p>
                    <a:p>
                      <a:r>
                        <a:rPr lang="en-US" sz="1800" b="0" i="0" kern="1200" dirty="0">
                          <a:solidFill>
                            <a:schemeClr val="dk1"/>
                          </a:solidFill>
                          <a:effectLst/>
                          <a:latin typeface="+mn-lt"/>
                          <a:ea typeface="+mn-ea"/>
                          <a:cs typeface="+mn-cs"/>
                        </a:rPr>
                        <a:t>Quicker return to work which can reduce financial concerns and increase social participation</a:t>
                      </a:r>
                    </a:p>
                    <a:p>
                      <a:r>
                        <a:rPr lang="en-US" sz="1800" b="0" i="0" kern="1200" dirty="0">
                          <a:solidFill>
                            <a:schemeClr val="dk1"/>
                          </a:solidFill>
                          <a:effectLst/>
                          <a:latin typeface="+mn-lt"/>
                          <a:ea typeface="+mn-ea"/>
                          <a:cs typeface="+mn-cs"/>
                        </a:rPr>
                        <a:t>Supports return to sport or </a:t>
                      </a:r>
                      <a:r>
                        <a:rPr lang="en-US" sz="1800" b="0" i="0" u="none" strike="noStrike" kern="1200" dirty="0">
                          <a:solidFill>
                            <a:schemeClr val="dk1"/>
                          </a:solidFill>
                          <a:effectLst/>
                          <a:latin typeface="+mn-lt"/>
                          <a:ea typeface="+mn-ea"/>
                          <a:cs typeface="+mn-cs"/>
                        </a:rPr>
                        <a:t>exercise</a:t>
                      </a:r>
                      <a:r>
                        <a:rPr lang="en-US" sz="1800" b="0" i="0" kern="1200" dirty="0">
                          <a:solidFill>
                            <a:schemeClr val="dk1"/>
                          </a:solidFill>
                          <a:effectLst/>
                          <a:latin typeface="+mn-lt"/>
                          <a:ea typeface="+mn-ea"/>
                          <a:cs typeface="+mn-cs"/>
                        </a:rPr>
                        <a:t> so your health and your sense of wellbeing can benefit – you also improve your general health when you can exercise or play sport to your original capacities</a:t>
                      </a:r>
                    </a:p>
                  </a:txBody>
                  <a:tcPr/>
                </a:tc>
                <a:tc>
                  <a:txBody>
                    <a:bodyPr/>
                    <a:lstStyle/>
                    <a:p>
                      <a:r>
                        <a:rPr lang="en-US" sz="1800" b="0" i="0" kern="1200" dirty="0">
                          <a:solidFill>
                            <a:schemeClr val="dk1"/>
                          </a:solidFill>
                          <a:effectLst/>
                          <a:latin typeface="+mn-lt"/>
                          <a:ea typeface="+mn-ea"/>
                          <a:cs typeface="+mn-cs"/>
                        </a:rPr>
                        <a:t>enable a person to return to work, get into work or stay in work reduce the cost of nursing, residential and social care</a:t>
                      </a:r>
                    </a:p>
                    <a:p>
                      <a:r>
                        <a:rPr lang="en-US" sz="1800" b="0" i="0" kern="1200" dirty="0">
                          <a:solidFill>
                            <a:schemeClr val="dk1"/>
                          </a:solidFill>
                          <a:effectLst/>
                          <a:latin typeface="+mn-lt"/>
                          <a:ea typeface="+mn-ea"/>
                          <a:cs typeface="+mn-cs"/>
                        </a:rPr>
                        <a:t>reduce the risk of falls</a:t>
                      </a:r>
                    </a:p>
                    <a:p>
                      <a:r>
                        <a:rPr lang="en-US" sz="1800" b="0" i="0" kern="1200" dirty="0">
                          <a:solidFill>
                            <a:schemeClr val="dk1"/>
                          </a:solidFill>
                          <a:effectLst/>
                          <a:latin typeface="+mn-lt"/>
                          <a:ea typeface="+mn-ea"/>
                          <a:cs typeface="+mn-cs"/>
                        </a:rPr>
                        <a:t>reduce the associated costs of mental health illness</a:t>
                      </a:r>
                    </a:p>
                    <a:p>
                      <a:r>
                        <a:rPr lang="en-US" sz="1800" b="0" i="0" kern="1200" dirty="0">
                          <a:solidFill>
                            <a:schemeClr val="dk1"/>
                          </a:solidFill>
                          <a:effectLst/>
                          <a:latin typeface="+mn-lt"/>
                          <a:ea typeface="+mn-ea"/>
                          <a:cs typeface="+mn-cs"/>
                        </a:rPr>
                        <a:t>reduce the costs associated with diabetic care</a:t>
                      </a:r>
                    </a:p>
                    <a:p>
                      <a:r>
                        <a:rPr lang="en-US" sz="1800" b="0" i="0" kern="1200" dirty="0">
                          <a:solidFill>
                            <a:schemeClr val="dk1"/>
                          </a:solidFill>
                          <a:effectLst/>
                          <a:latin typeface="+mn-lt"/>
                          <a:ea typeface="+mn-ea"/>
                          <a:cs typeface="+mn-cs"/>
                        </a:rPr>
                        <a:t>reduce length-of-stay costs</a:t>
                      </a:r>
                    </a:p>
                    <a:p>
                      <a:r>
                        <a:rPr lang="en-US" sz="1800" b="0" i="0" kern="1200" dirty="0" err="1">
                          <a:solidFill>
                            <a:schemeClr val="dk1"/>
                          </a:solidFill>
                          <a:effectLst/>
                          <a:latin typeface="+mn-lt"/>
                          <a:ea typeface="+mn-ea"/>
                          <a:cs typeface="+mn-cs"/>
                        </a:rPr>
                        <a:t>realise</a:t>
                      </a:r>
                      <a:r>
                        <a:rPr lang="en-US" sz="1800" b="0" i="0" kern="1200" dirty="0">
                          <a:solidFill>
                            <a:schemeClr val="dk1"/>
                          </a:solidFill>
                          <a:effectLst/>
                          <a:latin typeface="+mn-lt"/>
                          <a:ea typeface="+mn-ea"/>
                          <a:cs typeface="+mn-cs"/>
                        </a:rPr>
                        <a:t> the potential of children and young people</a:t>
                      </a:r>
                    </a:p>
                    <a:p>
                      <a:endParaRPr lang="en-US" dirty="0"/>
                    </a:p>
                  </a:txBody>
                  <a:tcPr/>
                </a:tc>
                <a:extLst>
                  <a:ext uri="{0D108BD9-81ED-4DB2-BD59-A6C34878D82A}">
                    <a16:rowId xmlns:a16="http://schemas.microsoft.com/office/drawing/2014/main" val="1170002165"/>
                  </a:ext>
                </a:extLst>
              </a:tr>
            </a:tbl>
          </a:graphicData>
        </a:graphic>
      </p:graphicFrame>
      <p:sp>
        <p:nvSpPr>
          <p:cNvPr id="4" name="TextBox 3">
            <a:extLst>
              <a:ext uri="{FF2B5EF4-FFF2-40B4-BE49-F238E27FC236}">
                <a16:creationId xmlns:a16="http://schemas.microsoft.com/office/drawing/2014/main" id="{AFA7B256-A102-D157-E5A8-3BB2F0E457CF}"/>
              </a:ext>
            </a:extLst>
          </p:cNvPr>
          <p:cNvSpPr txBox="1"/>
          <p:nvPr/>
        </p:nvSpPr>
        <p:spPr>
          <a:xfrm>
            <a:off x="2517981" y="5666572"/>
            <a:ext cx="2069976" cy="954107"/>
          </a:xfrm>
          <a:prstGeom prst="rect">
            <a:avLst/>
          </a:prstGeom>
          <a:noFill/>
        </p:spPr>
        <p:txBody>
          <a:bodyPr wrap="square">
            <a:spAutoFit/>
          </a:bodyPr>
          <a:lstStyle/>
          <a:p>
            <a:r>
              <a:rPr lang="en-US" sz="1400" b="1" dirty="0"/>
              <a:t>Source: https://www.physio-pedia.com/Benefits_of_Rehabilitation</a:t>
            </a:r>
          </a:p>
        </p:txBody>
      </p:sp>
    </p:spTree>
    <p:extLst>
      <p:ext uri="{BB962C8B-B14F-4D97-AF65-F5344CB8AC3E}">
        <p14:creationId xmlns:p14="http://schemas.microsoft.com/office/powerpoint/2010/main" val="9434308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57748CD5-ABE6-2BFE-EDC7-E7E24A91455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222" y="1556792"/>
            <a:ext cx="8905555" cy="4447406"/>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Rounded Corners 1">
            <a:extLst>
              <a:ext uri="{FF2B5EF4-FFF2-40B4-BE49-F238E27FC236}">
                <a16:creationId xmlns:a16="http://schemas.microsoft.com/office/drawing/2014/main" id="{4372EE20-F035-29AA-A991-1A6AFBD84589}"/>
              </a:ext>
            </a:extLst>
          </p:cNvPr>
          <p:cNvSpPr/>
          <p:nvPr/>
        </p:nvSpPr>
        <p:spPr>
          <a:xfrm>
            <a:off x="6876256" y="317036"/>
            <a:ext cx="2088232" cy="79208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t>Bioprinting</a:t>
            </a:r>
          </a:p>
        </p:txBody>
      </p:sp>
      <p:sp>
        <p:nvSpPr>
          <p:cNvPr id="3" name="TextBox 2">
            <a:extLst>
              <a:ext uri="{FF2B5EF4-FFF2-40B4-BE49-F238E27FC236}">
                <a16:creationId xmlns:a16="http://schemas.microsoft.com/office/drawing/2014/main" id="{02D31A40-76D8-27BF-B321-45DDD716112A}"/>
              </a:ext>
            </a:extLst>
          </p:cNvPr>
          <p:cNvSpPr txBox="1"/>
          <p:nvPr/>
        </p:nvSpPr>
        <p:spPr>
          <a:xfrm>
            <a:off x="179512" y="345970"/>
            <a:ext cx="6552728" cy="1015663"/>
          </a:xfrm>
          <a:prstGeom prst="rect">
            <a:avLst/>
          </a:prstGeom>
          <a:noFill/>
        </p:spPr>
        <p:txBody>
          <a:bodyPr wrap="square">
            <a:spAutoFit/>
          </a:bodyPr>
          <a:lstStyle/>
          <a:p>
            <a:r>
              <a:rPr lang="en-US" sz="2000" b="1" i="0" dirty="0">
                <a:solidFill>
                  <a:srgbClr val="444444"/>
                </a:solidFill>
                <a:effectLst/>
                <a:latin typeface="futura-pt"/>
              </a:rPr>
              <a:t>3D bioprinting is a technology where </a:t>
            </a:r>
            <a:r>
              <a:rPr lang="en-US" sz="2000" b="1" i="0" dirty="0">
                <a:solidFill>
                  <a:srgbClr val="444444"/>
                </a:solidFill>
                <a:effectLst/>
                <a:highlight>
                  <a:srgbClr val="00FFFF"/>
                </a:highlight>
                <a:latin typeface="futura-pt"/>
              </a:rPr>
              <a:t>bioinks, mixed with living cells, are printed in 3D to construct natural tissue-like three-dimensional structures</a:t>
            </a:r>
            <a:r>
              <a:rPr lang="en-US" sz="2000" b="1" i="0" dirty="0">
                <a:solidFill>
                  <a:srgbClr val="444444"/>
                </a:solidFill>
                <a:effectLst/>
                <a:latin typeface="futura-pt"/>
              </a:rPr>
              <a:t>. </a:t>
            </a:r>
            <a:endParaRPr lang="en-US" sz="2000" b="1" dirty="0"/>
          </a:p>
        </p:txBody>
      </p:sp>
    </p:spTree>
    <p:extLst>
      <p:ext uri="{BB962C8B-B14F-4D97-AF65-F5344CB8AC3E}">
        <p14:creationId xmlns:p14="http://schemas.microsoft.com/office/powerpoint/2010/main" val="10088019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396A36DF-88A1-70AE-34C5-2D9BCF6B9129}"/>
              </a:ext>
            </a:extLst>
          </p:cNvPr>
          <p:cNvGraphicFramePr/>
          <p:nvPr>
            <p:extLst>
              <p:ext uri="{D42A27DB-BD31-4B8C-83A1-F6EECF244321}">
                <p14:modId xmlns:p14="http://schemas.microsoft.com/office/powerpoint/2010/main" val="419001066"/>
              </p:ext>
            </p:extLst>
          </p:nvPr>
        </p:nvGraphicFramePr>
        <p:xfrm>
          <a:off x="4092624" y="0"/>
          <a:ext cx="6096000" cy="662473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5" name="Table 4">
            <a:extLst>
              <a:ext uri="{FF2B5EF4-FFF2-40B4-BE49-F238E27FC236}">
                <a16:creationId xmlns:a16="http://schemas.microsoft.com/office/drawing/2014/main" id="{A012EFA4-10FF-CDA2-DC34-1AB79E01B76C}"/>
              </a:ext>
            </a:extLst>
          </p:cNvPr>
          <p:cNvGraphicFramePr>
            <a:graphicFrameLocks noGrp="1"/>
          </p:cNvGraphicFramePr>
          <p:nvPr>
            <p:extLst>
              <p:ext uri="{D42A27DB-BD31-4B8C-83A1-F6EECF244321}">
                <p14:modId xmlns:p14="http://schemas.microsoft.com/office/powerpoint/2010/main" val="2892686272"/>
              </p:ext>
            </p:extLst>
          </p:nvPr>
        </p:nvGraphicFramePr>
        <p:xfrm>
          <a:off x="0" y="0"/>
          <a:ext cx="5220072" cy="2852937"/>
        </p:xfrm>
        <a:graphic>
          <a:graphicData uri="http://schemas.openxmlformats.org/drawingml/2006/table">
            <a:tbl>
              <a:tblPr firstRow="1" bandRow="1">
                <a:tableStyleId>{5C22544A-7EE6-4342-B048-85BDC9FD1C3A}</a:tableStyleId>
              </a:tblPr>
              <a:tblGrid>
                <a:gridCol w="957013">
                  <a:extLst>
                    <a:ext uri="{9D8B030D-6E8A-4147-A177-3AD203B41FA5}">
                      <a16:colId xmlns:a16="http://schemas.microsoft.com/office/drawing/2014/main" val="282486963"/>
                    </a:ext>
                  </a:extLst>
                </a:gridCol>
                <a:gridCol w="1902134">
                  <a:extLst>
                    <a:ext uri="{9D8B030D-6E8A-4147-A177-3AD203B41FA5}">
                      <a16:colId xmlns:a16="http://schemas.microsoft.com/office/drawing/2014/main" val="818425842"/>
                    </a:ext>
                  </a:extLst>
                </a:gridCol>
                <a:gridCol w="2360925">
                  <a:extLst>
                    <a:ext uri="{9D8B030D-6E8A-4147-A177-3AD203B41FA5}">
                      <a16:colId xmlns:a16="http://schemas.microsoft.com/office/drawing/2014/main" val="3310562317"/>
                    </a:ext>
                  </a:extLst>
                </a:gridCol>
              </a:tblGrid>
              <a:tr h="1030521">
                <a:tc>
                  <a:txBody>
                    <a:bodyPr/>
                    <a:lstStyle/>
                    <a:p>
                      <a:r>
                        <a:rPr lang="en-US" dirty="0"/>
                        <a:t>Year</a:t>
                      </a:r>
                    </a:p>
                  </a:txBody>
                  <a:tcPr/>
                </a:tc>
                <a:tc>
                  <a:txBody>
                    <a:bodyPr/>
                    <a:lstStyle/>
                    <a:p>
                      <a:r>
                        <a:rPr lang="en-US" dirty="0"/>
                        <a:t>Scientist/</a:t>
                      </a:r>
                    </a:p>
                    <a:p>
                      <a:r>
                        <a:rPr lang="en-US" dirty="0"/>
                        <a:t>Company/</a:t>
                      </a:r>
                    </a:p>
                  </a:txBody>
                  <a:tcPr/>
                </a:tc>
                <a:tc>
                  <a:txBody>
                    <a:bodyPr/>
                    <a:lstStyle/>
                    <a:p>
                      <a:r>
                        <a:rPr lang="en-US" dirty="0"/>
                        <a:t>Finding</a:t>
                      </a:r>
                    </a:p>
                  </a:txBody>
                  <a:tcPr/>
                </a:tc>
                <a:extLst>
                  <a:ext uri="{0D108BD9-81ED-4DB2-BD59-A6C34878D82A}">
                    <a16:rowId xmlns:a16="http://schemas.microsoft.com/office/drawing/2014/main" val="490127077"/>
                  </a:ext>
                </a:extLst>
              </a:tr>
              <a:tr h="911208">
                <a:tc>
                  <a:txBody>
                    <a:bodyPr/>
                    <a:lstStyle/>
                    <a:p>
                      <a:r>
                        <a:rPr lang="en-US" dirty="0"/>
                        <a:t>1984</a:t>
                      </a:r>
                    </a:p>
                  </a:txBody>
                  <a:tcPr/>
                </a:tc>
                <a:tc>
                  <a:txBody>
                    <a:bodyPr/>
                    <a:lstStyle/>
                    <a:p>
                      <a:r>
                        <a:rPr lang="en-US" dirty="0"/>
                        <a:t>Charles Hull</a:t>
                      </a:r>
                    </a:p>
                  </a:txBody>
                  <a:tcPr/>
                </a:tc>
                <a:tc>
                  <a:txBody>
                    <a:bodyPr/>
                    <a:lstStyle/>
                    <a:p>
                      <a:r>
                        <a:rPr lang="en-US" dirty="0"/>
                        <a:t>Commercial 3D printer patent</a:t>
                      </a:r>
                    </a:p>
                  </a:txBody>
                  <a:tcPr/>
                </a:tc>
                <a:extLst>
                  <a:ext uri="{0D108BD9-81ED-4DB2-BD59-A6C34878D82A}">
                    <a16:rowId xmlns:a16="http://schemas.microsoft.com/office/drawing/2014/main" val="564736268"/>
                  </a:ext>
                </a:extLst>
              </a:tr>
              <a:tr h="911208">
                <a:tc>
                  <a:txBody>
                    <a:bodyPr/>
                    <a:lstStyle/>
                    <a:p>
                      <a:r>
                        <a:rPr lang="en-US" dirty="0"/>
                        <a:t>1988</a:t>
                      </a:r>
                    </a:p>
                  </a:txBody>
                  <a:tcPr/>
                </a:tc>
                <a:tc>
                  <a:txBody>
                    <a:bodyPr/>
                    <a:lstStyle/>
                    <a:p>
                      <a:r>
                        <a:rPr lang="en-US" dirty="0"/>
                        <a:t>Robert </a:t>
                      </a:r>
                      <a:r>
                        <a:rPr lang="en-US" dirty="0" err="1"/>
                        <a:t>Klebe</a:t>
                      </a:r>
                      <a:endParaRPr lang="en-US" dirty="0"/>
                    </a:p>
                  </a:txBody>
                  <a:tcPr/>
                </a:tc>
                <a:tc>
                  <a:txBody>
                    <a:bodyPr/>
                    <a:lstStyle/>
                    <a:p>
                      <a:r>
                        <a:rPr lang="en-US" dirty="0"/>
                        <a:t>Inkjet printer for printing </a:t>
                      </a:r>
                    </a:p>
                  </a:txBody>
                  <a:tcPr/>
                </a:tc>
                <a:extLst>
                  <a:ext uri="{0D108BD9-81ED-4DB2-BD59-A6C34878D82A}">
                    <a16:rowId xmlns:a16="http://schemas.microsoft.com/office/drawing/2014/main" val="2371643276"/>
                  </a:ext>
                </a:extLst>
              </a:tr>
            </a:tbl>
          </a:graphicData>
        </a:graphic>
      </p:graphicFrame>
    </p:spTree>
    <p:extLst>
      <p:ext uri="{BB962C8B-B14F-4D97-AF65-F5344CB8AC3E}">
        <p14:creationId xmlns:p14="http://schemas.microsoft.com/office/powerpoint/2010/main" val="5969487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B50B0E8-B8CF-FF91-25FC-6B9A36DAAF0E}"/>
              </a:ext>
            </a:extLst>
          </p:cNvPr>
          <p:cNvPicPr>
            <a:picLocks noChangeAspect="1"/>
          </p:cNvPicPr>
          <p:nvPr/>
        </p:nvPicPr>
        <p:blipFill>
          <a:blip r:embed="rId2"/>
          <a:stretch>
            <a:fillRect/>
          </a:stretch>
        </p:blipFill>
        <p:spPr>
          <a:xfrm>
            <a:off x="0" y="332656"/>
            <a:ext cx="9144000" cy="3033668"/>
          </a:xfrm>
          <a:prstGeom prst="rect">
            <a:avLst/>
          </a:prstGeom>
        </p:spPr>
      </p:pic>
      <p:pic>
        <p:nvPicPr>
          <p:cNvPr id="5" name="Picture 4">
            <a:extLst>
              <a:ext uri="{FF2B5EF4-FFF2-40B4-BE49-F238E27FC236}">
                <a16:creationId xmlns:a16="http://schemas.microsoft.com/office/drawing/2014/main" id="{62D197DA-B862-A80C-0667-A9731026A0E0}"/>
              </a:ext>
            </a:extLst>
          </p:cNvPr>
          <p:cNvPicPr>
            <a:picLocks noChangeAspect="1"/>
          </p:cNvPicPr>
          <p:nvPr/>
        </p:nvPicPr>
        <p:blipFill>
          <a:blip r:embed="rId3"/>
          <a:stretch>
            <a:fillRect/>
          </a:stretch>
        </p:blipFill>
        <p:spPr>
          <a:xfrm>
            <a:off x="0" y="3573016"/>
            <a:ext cx="9144000" cy="2843415"/>
          </a:xfrm>
          <a:prstGeom prst="rect">
            <a:avLst/>
          </a:prstGeom>
        </p:spPr>
      </p:pic>
    </p:spTree>
    <p:extLst>
      <p:ext uri="{BB962C8B-B14F-4D97-AF65-F5344CB8AC3E}">
        <p14:creationId xmlns:p14="http://schemas.microsoft.com/office/powerpoint/2010/main" val="20541189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4A5FCC-C1CE-59FA-65EF-13A70851BA7D}"/>
              </a:ext>
            </a:extLst>
          </p:cNvPr>
          <p:cNvPicPr>
            <a:picLocks noChangeAspect="1"/>
          </p:cNvPicPr>
          <p:nvPr/>
        </p:nvPicPr>
        <p:blipFill>
          <a:blip r:embed="rId2"/>
          <a:stretch>
            <a:fillRect/>
          </a:stretch>
        </p:blipFill>
        <p:spPr>
          <a:xfrm>
            <a:off x="0" y="886647"/>
            <a:ext cx="9144000" cy="2389146"/>
          </a:xfrm>
          <a:prstGeom prst="rect">
            <a:avLst/>
          </a:prstGeom>
        </p:spPr>
      </p:pic>
      <p:pic>
        <p:nvPicPr>
          <p:cNvPr id="5" name="Picture 4">
            <a:extLst>
              <a:ext uri="{FF2B5EF4-FFF2-40B4-BE49-F238E27FC236}">
                <a16:creationId xmlns:a16="http://schemas.microsoft.com/office/drawing/2014/main" id="{54A7F9FF-D78D-C255-550B-A2AF00917D36}"/>
              </a:ext>
            </a:extLst>
          </p:cNvPr>
          <p:cNvPicPr>
            <a:picLocks noChangeAspect="1"/>
          </p:cNvPicPr>
          <p:nvPr/>
        </p:nvPicPr>
        <p:blipFill>
          <a:blip r:embed="rId3"/>
          <a:stretch>
            <a:fillRect/>
          </a:stretch>
        </p:blipFill>
        <p:spPr>
          <a:xfrm>
            <a:off x="1821" y="3421652"/>
            <a:ext cx="9144000" cy="2711636"/>
          </a:xfrm>
          <a:prstGeom prst="rect">
            <a:avLst/>
          </a:prstGeom>
        </p:spPr>
      </p:pic>
      <p:pic>
        <p:nvPicPr>
          <p:cNvPr id="6" name="Picture 5">
            <a:extLst>
              <a:ext uri="{FF2B5EF4-FFF2-40B4-BE49-F238E27FC236}">
                <a16:creationId xmlns:a16="http://schemas.microsoft.com/office/drawing/2014/main" id="{57BEA5F6-73AC-439A-A123-09E45F34D44B}"/>
              </a:ext>
            </a:extLst>
          </p:cNvPr>
          <p:cNvPicPr>
            <a:picLocks noChangeAspect="1"/>
          </p:cNvPicPr>
          <p:nvPr/>
        </p:nvPicPr>
        <p:blipFill rotWithShape="1">
          <a:blip r:embed="rId4"/>
          <a:srcRect b="85451"/>
          <a:stretch/>
        </p:blipFill>
        <p:spPr>
          <a:xfrm>
            <a:off x="0" y="445267"/>
            <a:ext cx="9144000" cy="441380"/>
          </a:xfrm>
          <a:prstGeom prst="rect">
            <a:avLst/>
          </a:prstGeom>
        </p:spPr>
      </p:pic>
    </p:spTree>
    <p:extLst>
      <p:ext uri="{BB962C8B-B14F-4D97-AF65-F5344CB8AC3E}">
        <p14:creationId xmlns:p14="http://schemas.microsoft.com/office/powerpoint/2010/main" val="25373815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0CF26F3-5EAF-2B08-0DEF-DB830DD0CF7F}"/>
              </a:ext>
            </a:extLst>
          </p:cNvPr>
          <p:cNvPicPr>
            <a:picLocks noChangeAspect="1"/>
          </p:cNvPicPr>
          <p:nvPr/>
        </p:nvPicPr>
        <p:blipFill>
          <a:blip r:embed="rId2"/>
          <a:stretch>
            <a:fillRect/>
          </a:stretch>
        </p:blipFill>
        <p:spPr>
          <a:xfrm>
            <a:off x="179512" y="3598819"/>
            <a:ext cx="8784976" cy="3259182"/>
          </a:xfrm>
          <a:prstGeom prst="rect">
            <a:avLst/>
          </a:prstGeom>
        </p:spPr>
      </p:pic>
      <p:sp>
        <p:nvSpPr>
          <p:cNvPr id="2" name="Rectangle: Rounded Corners 1">
            <a:extLst>
              <a:ext uri="{FF2B5EF4-FFF2-40B4-BE49-F238E27FC236}">
                <a16:creationId xmlns:a16="http://schemas.microsoft.com/office/drawing/2014/main" id="{B9D906E9-60D3-A81D-CFD2-81D1D6F0D4F7}"/>
              </a:ext>
            </a:extLst>
          </p:cNvPr>
          <p:cNvSpPr/>
          <p:nvPr/>
        </p:nvSpPr>
        <p:spPr>
          <a:xfrm>
            <a:off x="6876256" y="260648"/>
            <a:ext cx="2088232" cy="64807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t>Bioprinting</a:t>
            </a:r>
          </a:p>
        </p:txBody>
      </p:sp>
      <p:graphicFrame>
        <p:nvGraphicFramePr>
          <p:cNvPr id="4" name="Table 3">
            <a:extLst>
              <a:ext uri="{FF2B5EF4-FFF2-40B4-BE49-F238E27FC236}">
                <a16:creationId xmlns:a16="http://schemas.microsoft.com/office/drawing/2014/main" id="{F5B546E7-69F6-165B-B83B-4B95FCCDB50B}"/>
              </a:ext>
            </a:extLst>
          </p:cNvPr>
          <p:cNvGraphicFramePr>
            <a:graphicFrameLocks noGrp="1"/>
          </p:cNvGraphicFramePr>
          <p:nvPr>
            <p:extLst>
              <p:ext uri="{D42A27DB-BD31-4B8C-83A1-F6EECF244321}">
                <p14:modId xmlns:p14="http://schemas.microsoft.com/office/powerpoint/2010/main" val="3220715278"/>
              </p:ext>
            </p:extLst>
          </p:nvPr>
        </p:nvGraphicFramePr>
        <p:xfrm>
          <a:off x="3923928" y="676805"/>
          <a:ext cx="1944216" cy="2568312"/>
        </p:xfrm>
        <a:graphic>
          <a:graphicData uri="http://schemas.openxmlformats.org/drawingml/2006/table">
            <a:tbl>
              <a:tblPr firstRow="1" bandRow="1">
                <a:tableStyleId>{5C22544A-7EE6-4342-B048-85BDC9FD1C3A}</a:tableStyleId>
              </a:tblPr>
              <a:tblGrid>
                <a:gridCol w="1944216">
                  <a:extLst>
                    <a:ext uri="{9D8B030D-6E8A-4147-A177-3AD203B41FA5}">
                      <a16:colId xmlns:a16="http://schemas.microsoft.com/office/drawing/2014/main" val="1515469908"/>
                    </a:ext>
                  </a:extLst>
                </a:gridCol>
              </a:tblGrid>
              <a:tr h="648072">
                <a:tc>
                  <a:txBody>
                    <a:bodyPr/>
                    <a:lstStyle/>
                    <a:p>
                      <a:pPr algn="ctr"/>
                      <a:r>
                        <a:rPr lang="en-US" sz="2400" dirty="0"/>
                        <a:t>Techniques</a:t>
                      </a:r>
                    </a:p>
                  </a:txBody>
                  <a:tcPr/>
                </a:tc>
                <a:extLst>
                  <a:ext uri="{0D108BD9-81ED-4DB2-BD59-A6C34878D82A}">
                    <a16:rowId xmlns:a16="http://schemas.microsoft.com/office/drawing/2014/main" val="4293900847"/>
                  </a:ext>
                </a:extLst>
              </a:tr>
              <a:tr h="648072">
                <a:tc>
                  <a:txBody>
                    <a:bodyPr/>
                    <a:lstStyle/>
                    <a:p>
                      <a:pPr marL="342900" indent="-342900">
                        <a:buFont typeface="Arial" panose="020B0604020202020204" pitchFamily="34" charset="0"/>
                        <a:buChar char="•"/>
                      </a:pPr>
                      <a:r>
                        <a:rPr lang="en-US" sz="2400" dirty="0"/>
                        <a:t>Extrusion</a:t>
                      </a:r>
                    </a:p>
                    <a:p>
                      <a:pPr marL="342900" indent="-342900">
                        <a:buFont typeface="Arial" panose="020B0604020202020204" pitchFamily="34" charset="0"/>
                        <a:buChar char="•"/>
                      </a:pPr>
                      <a:r>
                        <a:rPr lang="en-US" sz="2400" dirty="0"/>
                        <a:t>Droplet</a:t>
                      </a:r>
                    </a:p>
                    <a:p>
                      <a:pPr marL="342900" indent="-342900">
                        <a:buFont typeface="Arial" panose="020B0604020202020204" pitchFamily="34" charset="0"/>
                        <a:buChar char="•"/>
                      </a:pPr>
                      <a:r>
                        <a:rPr lang="en-US" sz="2400" dirty="0"/>
                        <a:t>SLA</a:t>
                      </a:r>
                    </a:p>
                    <a:p>
                      <a:pPr marL="342900" indent="-342900">
                        <a:buFont typeface="Arial" panose="020B0604020202020204" pitchFamily="34" charset="0"/>
                        <a:buChar char="•"/>
                      </a:pPr>
                      <a:r>
                        <a:rPr lang="en-US" sz="2400" dirty="0"/>
                        <a:t>DLP</a:t>
                      </a:r>
                    </a:p>
                    <a:p>
                      <a:pPr marL="342900" indent="-342900">
                        <a:buFont typeface="Arial" panose="020B0604020202020204" pitchFamily="34" charset="0"/>
                        <a:buChar char="•"/>
                      </a:pPr>
                      <a:r>
                        <a:rPr lang="en-US" sz="2400" dirty="0"/>
                        <a:t>Laser</a:t>
                      </a:r>
                    </a:p>
                  </a:txBody>
                  <a:tcPr/>
                </a:tc>
                <a:extLst>
                  <a:ext uri="{0D108BD9-81ED-4DB2-BD59-A6C34878D82A}">
                    <a16:rowId xmlns:a16="http://schemas.microsoft.com/office/drawing/2014/main" val="3904692374"/>
                  </a:ext>
                </a:extLst>
              </a:tr>
            </a:tbl>
          </a:graphicData>
        </a:graphic>
      </p:graphicFrame>
      <p:pic>
        <p:nvPicPr>
          <p:cNvPr id="6" name="Picture 5">
            <a:extLst>
              <a:ext uri="{FF2B5EF4-FFF2-40B4-BE49-F238E27FC236}">
                <a16:creationId xmlns:a16="http://schemas.microsoft.com/office/drawing/2014/main" id="{2712DAA1-E6E8-F88C-DB5F-2F4C9D74A1AC}"/>
              </a:ext>
            </a:extLst>
          </p:cNvPr>
          <p:cNvPicPr>
            <a:picLocks noChangeAspect="1"/>
          </p:cNvPicPr>
          <p:nvPr/>
        </p:nvPicPr>
        <p:blipFill>
          <a:blip r:embed="rId3"/>
          <a:stretch>
            <a:fillRect/>
          </a:stretch>
        </p:blipFill>
        <p:spPr>
          <a:xfrm>
            <a:off x="323528" y="422183"/>
            <a:ext cx="3079349" cy="3176636"/>
          </a:xfrm>
          <a:prstGeom prst="rect">
            <a:avLst/>
          </a:prstGeom>
        </p:spPr>
      </p:pic>
    </p:spTree>
    <p:extLst>
      <p:ext uri="{BB962C8B-B14F-4D97-AF65-F5344CB8AC3E}">
        <p14:creationId xmlns:p14="http://schemas.microsoft.com/office/powerpoint/2010/main" val="7840834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CAF811E7-CB74-83C2-4519-8E91E541DBBA}"/>
              </a:ext>
            </a:extLst>
          </p:cNvPr>
          <p:cNvGraphicFramePr>
            <a:graphicFrameLocks noGrp="1"/>
          </p:cNvGraphicFramePr>
          <p:nvPr>
            <p:extLst>
              <p:ext uri="{D42A27DB-BD31-4B8C-83A1-F6EECF244321}">
                <p14:modId xmlns:p14="http://schemas.microsoft.com/office/powerpoint/2010/main" val="2594571004"/>
              </p:ext>
            </p:extLst>
          </p:nvPr>
        </p:nvGraphicFramePr>
        <p:xfrm>
          <a:off x="215516" y="620688"/>
          <a:ext cx="8712968" cy="4754880"/>
        </p:xfrm>
        <a:graphic>
          <a:graphicData uri="http://schemas.openxmlformats.org/drawingml/2006/table">
            <a:tbl>
              <a:tblPr firstRow="1" bandRow="1">
                <a:tableStyleId>{00A15C55-8517-42AA-B614-E9B94910E393}</a:tableStyleId>
              </a:tblPr>
              <a:tblGrid>
                <a:gridCol w="4356484">
                  <a:extLst>
                    <a:ext uri="{9D8B030D-6E8A-4147-A177-3AD203B41FA5}">
                      <a16:colId xmlns:a16="http://schemas.microsoft.com/office/drawing/2014/main" val="2286739556"/>
                    </a:ext>
                  </a:extLst>
                </a:gridCol>
                <a:gridCol w="4356484">
                  <a:extLst>
                    <a:ext uri="{9D8B030D-6E8A-4147-A177-3AD203B41FA5}">
                      <a16:colId xmlns:a16="http://schemas.microsoft.com/office/drawing/2014/main" val="4009892475"/>
                    </a:ext>
                  </a:extLst>
                </a:gridCol>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1" dirty="0">
                          <a:solidFill>
                            <a:srgbClr val="333333"/>
                          </a:solidFill>
                          <a:effectLst/>
                          <a:highlight>
                            <a:srgbClr val="00FFFF"/>
                          </a:highlight>
                        </a:rPr>
                        <a:t>Advantages of 3D bioprinting</a:t>
                      </a:r>
                    </a:p>
                    <a:p>
                      <a:endParaRPr lang="en-US"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1" dirty="0">
                          <a:solidFill>
                            <a:srgbClr val="333333"/>
                          </a:solidFill>
                          <a:effectLst/>
                          <a:highlight>
                            <a:srgbClr val="00FFFF"/>
                          </a:highlight>
                        </a:rPr>
                        <a:t>Disadvantages of 3D bioprinting</a:t>
                      </a:r>
                    </a:p>
                    <a:p>
                      <a:endParaRPr lang="en-US" sz="2000" dirty="0"/>
                    </a:p>
                  </a:txBody>
                  <a:tcPr/>
                </a:tc>
                <a:extLst>
                  <a:ext uri="{0D108BD9-81ED-4DB2-BD59-A6C34878D82A}">
                    <a16:rowId xmlns:a16="http://schemas.microsoft.com/office/drawing/2014/main" val="934556716"/>
                  </a:ext>
                </a:extLst>
              </a:tr>
              <a:tr h="370840">
                <a:tc>
                  <a:txBody>
                    <a:bodyPr/>
                    <a:lstStyle/>
                    <a:p>
                      <a:pPr algn="l">
                        <a:buFont typeface="Arial" panose="020B0604020202020204" pitchFamily="34" charset="0"/>
                        <a:buChar char="•"/>
                      </a:pPr>
                      <a:r>
                        <a:rPr lang="en-US" sz="2000" b="0" dirty="0">
                          <a:solidFill>
                            <a:srgbClr val="333333"/>
                          </a:solidFill>
                          <a:effectLst/>
                        </a:rPr>
                        <a:t>Allows mimicking the real structure of desired tissue/organ etc.</a:t>
                      </a:r>
                    </a:p>
                    <a:p>
                      <a:pPr algn="l">
                        <a:buFont typeface="Arial" panose="020B0604020202020204" pitchFamily="34" charset="0"/>
                        <a:buChar char="•"/>
                      </a:pPr>
                      <a:r>
                        <a:rPr lang="en-US" sz="2000" b="0" dirty="0">
                          <a:solidFill>
                            <a:srgbClr val="333333"/>
                          </a:solidFill>
                          <a:effectLst/>
                        </a:rPr>
                        <a:t>Possibility to revolutionize future medical treatment capabilities</a:t>
                      </a:r>
                    </a:p>
                    <a:p>
                      <a:pPr algn="l">
                        <a:buFont typeface="Arial" panose="020B0604020202020204" pitchFamily="34" charset="0"/>
                        <a:buChar char="•"/>
                      </a:pPr>
                      <a:r>
                        <a:rPr lang="en-US" sz="2000" b="0" dirty="0">
                          <a:solidFill>
                            <a:srgbClr val="333333"/>
                          </a:solidFill>
                          <a:effectLst/>
                        </a:rPr>
                        <a:t>Possible creation of patient-specific and organ-specific treatments</a:t>
                      </a:r>
                    </a:p>
                    <a:p>
                      <a:pPr algn="l">
                        <a:buFont typeface="Arial" panose="020B0604020202020204" pitchFamily="34" charset="0"/>
                        <a:buChar char="•"/>
                      </a:pPr>
                      <a:r>
                        <a:rPr lang="en-US" sz="2000" b="0" dirty="0">
                          <a:solidFill>
                            <a:srgbClr val="333333"/>
                          </a:solidFill>
                          <a:effectLst/>
                        </a:rPr>
                        <a:t>Effects of drugs can be examined more accurately</a:t>
                      </a:r>
                    </a:p>
                    <a:p>
                      <a:pPr algn="l">
                        <a:buFont typeface="Arial" panose="020B0604020202020204" pitchFamily="34" charset="0"/>
                        <a:buChar char="•"/>
                      </a:pPr>
                      <a:r>
                        <a:rPr lang="en-US" sz="2000" b="0" dirty="0">
                          <a:solidFill>
                            <a:srgbClr val="333333"/>
                          </a:solidFill>
                          <a:effectLst/>
                        </a:rPr>
                        <a:t>Decreases animal testing</a:t>
                      </a:r>
                    </a:p>
                    <a:p>
                      <a:pPr algn="l">
                        <a:buFont typeface="Arial" panose="020B0604020202020204" pitchFamily="34" charset="0"/>
                        <a:buChar char="•"/>
                      </a:pPr>
                      <a:r>
                        <a:rPr lang="en-US" sz="2000" b="0" dirty="0">
                          <a:solidFill>
                            <a:srgbClr val="333333"/>
                          </a:solidFill>
                          <a:effectLst/>
                        </a:rPr>
                        <a:t>Biocompatibility with human cells and tissues</a:t>
                      </a:r>
                    </a:p>
                    <a:p>
                      <a:pPr algn="l">
                        <a:buFont typeface="Arial" panose="020B0604020202020204" pitchFamily="34" charset="0"/>
                        <a:buChar char="•"/>
                      </a:pPr>
                      <a:r>
                        <a:rPr lang="en-US" sz="2000" b="0" dirty="0">
                          <a:solidFill>
                            <a:srgbClr val="333333"/>
                          </a:solidFill>
                          <a:effectLst/>
                        </a:rPr>
                        <a:t>Automating complex processes</a:t>
                      </a:r>
                    </a:p>
                    <a:p>
                      <a:pPr algn="l">
                        <a:buFont typeface="Arial" panose="020B0604020202020204" pitchFamily="34" charset="0"/>
                        <a:buChar char="•"/>
                      </a:pPr>
                      <a:r>
                        <a:rPr lang="en-US" sz="2000" b="0" dirty="0">
                          <a:solidFill>
                            <a:srgbClr val="333333"/>
                          </a:solidFill>
                          <a:effectLst/>
                        </a:rPr>
                        <a:t>Consistency, less human errors</a:t>
                      </a:r>
                      <a:endParaRPr lang="en-US" sz="2000" b="0" i="0" dirty="0">
                        <a:solidFill>
                          <a:srgbClr val="333333"/>
                        </a:solidFill>
                        <a:effectLst/>
                        <a:latin typeface="futura-pt"/>
                      </a:endParaRPr>
                    </a:p>
                  </a:txBody>
                  <a:tcPr/>
                </a:tc>
                <a:tc>
                  <a:txBody>
                    <a:bodyPr/>
                    <a:lstStyle/>
                    <a:p>
                      <a:pPr algn="l">
                        <a:buFont typeface="Arial" panose="020B0604020202020204" pitchFamily="34" charset="0"/>
                        <a:buChar char="•"/>
                      </a:pPr>
                      <a:r>
                        <a:rPr lang="en-US" sz="2000" b="0" dirty="0">
                          <a:solidFill>
                            <a:srgbClr val="333333"/>
                          </a:solidFill>
                          <a:effectLst/>
                        </a:rPr>
                        <a:t>Pricing, expensive technology</a:t>
                      </a:r>
                    </a:p>
                    <a:p>
                      <a:pPr algn="l">
                        <a:buFont typeface="Arial" panose="020B0604020202020204" pitchFamily="34" charset="0"/>
                        <a:buChar char="•"/>
                      </a:pPr>
                      <a:r>
                        <a:rPr lang="en-US" sz="2000" b="0" dirty="0">
                          <a:solidFill>
                            <a:srgbClr val="333333"/>
                          </a:solidFill>
                          <a:effectLst/>
                        </a:rPr>
                        <a:t>Complexity</a:t>
                      </a:r>
                    </a:p>
                    <a:p>
                      <a:pPr algn="l">
                        <a:buFont typeface="Arial" panose="020B0604020202020204" pitchFamily="34" charset="0"/>
                        <a:buChar char="•"/>
                      </a:pPr>
                      <a:r>
                        <a:rPr lang="en-US" sz="2000" b="0" dirty="0">
                          <a:solidFill>
                            <a:srgbClr val="333333"/>
                          </a:solidFill>
                          <a:effectLst/>
                        </a:rPr>
                        <a:t>Maintaining cell environment can be difficult</a:t>
                      </a:r>
                    </a:p>
                    <a:p>
                      <a:pPr algn="l">
                        <a:buFont typeface="Arial" panose="020B0604020202020204" pitchFamily="34" charset="0"/>
                        <a:buChar char="•"/>
                      </a:pPr>
                      <a:r>
                        <a:rPr lang="en-US" sz="2000" b="0" dirty="0">
                          <a:solidFill>
                            <a:srgbClr val="333333"/>
                          </a:solidFill>
                          <a:effectLst/>
                        </a:rPr>
                        <a:t>Ethical concerns</a:t>
                      </a:r>
                    </a:p>
                    <a:p>
                      <a:pPr algn="l">
                        <a:buFont typeface="Arial" panose="020B0604020202020204" pitchFamily="34" charset="0"/>
                        <a:buChar char="•"/>
                      </a:pPr>
                      <a:r>
                        <a:rPr lang="en-US" sz="2000" b="0" dirty="0">
                          <a:solidFill>
                            <a:srgbClr val="333333"/>
                          </a:solidFill>
                          <a:effectLst/>
                        </a:rPr>
                        <a:t>Energy consumption</a:t>
                      </a:r>
                      <a:endParaRPr lang="en-US" sz="2000" b="0" i="0" dirty="0">
                        <a:solidFill>
                          <a:srgbClr val="333333"/>
                        </a:solidFill>
                        <a:effectLst/>
                        <a:latin typeface="futura-pt"/>
                      </a:endParaRPr>
                    </a:p>
                  </a:txBody>
                  <a:tcPr/>
                </a:tc>
                <a:extLst>
                  <a:ext uri="{0D108BD9-81ED-4DB2-BD59-A6C34878D82A}">
                    <a16:rowId xmlns:a16="http://schemas.microsoft.com/office/drawing/2014/main" val="1797461746"/>
                  </a:ext>
                </a:extLst>
              </a:tr>
            </a:tbl>
          </a:graphicData>
        </a:graphic>
      </p:graphicFrame>
    </p:spTree>
    <p:extLst>
      <p:ext uri="{BB962C8B-B14F-4D97-AF65-F5344CB8AC3E}">
        <p14:creationId xmlns:p14="http://schemas.microsoft.com/office/powerpoint/2010/main" val="13773377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1CEA504-F569-6595-1CC0-F564B03448EB}"/>
              </a:ext>
            </a:extLst>
          </p:cNvPr>
          <p:cNvPicPr>
            <a:picLocks noChangeAspect="1"/>
          </p:cNvPicPr>
          <p:nvPr/>
        </p:nvPicPr>
        <p:blipFill>
          <a:blip r:embed="rId2"/>
          <a:stretch>
            <a:fillRect/>
          </a:stretch>
        </p:blipFill>
        <p:spPr>
          <a:xfrm>
            <a:off x="0" y="116632"/>
            <a:ext cx="9144000" cy="3362320"/>
          </a:xfrm>
          <a:prstGeom prst="rect">
            <a:avLst/>
          </a:prstGeom>
        </p:spPr>
      </p:pic>
    </p:spTree>
    <p:extLst>
      <p:ext uri="{BB962C8B-B14F-4D97-AF65-F5344CB8AC3E}">
        <p14:creationId xmlns:p14="http://schemas.microsoft.com/office/powerpoint/2010/main" val="36127099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echanical properties of different human tissues. Brain tissue is one of the softest tissues in the human body">
            <a:extLst>
              <a:ext uri="{FF2B5EF4-FFF2-40B4-BE49-F238E27FC236}">
                <a16:creationId xmlns:a16="http://schemas.microsoft.com/office/drawing/2014/main" id="{67F92C15-FA53-4EDC-AD8D-1B627330ABC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260" r="5689"/>
          <a:stretch/>
        </p:blipFill>
        <p:spPr bwMode="auto">
          <a:xfrm>
            <a:off x="35496" y="-27384"/>
            <a:ext cx="5184576" cy="2653145"/>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Rounded Corners 1">
            <a:extLst>
              <a:ext uri="{FF2B5EF4-FFF2-40B4-BE49-F238E27FC236}">
                <a16:creationId xmlns:a16="http://schemas.microsoft.com/office/drawing/2014/main" id="{B9D906E9-60D3-A81D-CFD2-81D1D6F0D4F7}"/>
              </a:ext>
            </a:extLst>
          </p:cNvPr>
          <p:cNvSpPr/>
          <p:nvPr/>
        </p:nvSpPr>
        <p:spPr>
          <a:xfrm>
            <a:off x="5220072" y="260648"/>
            <a:ext cx="3600400" cy="93610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t>Mechanical properties of organs</a:t>
            </a:r>
          </a:p>
        </p:txBody>
      </p:sp>
      <p:pic>
        <p:nvPicPr>
          <p:cNvPr id="1028" name="Picture 4" descr="Variations in tissue stiffness. The biomechanical properties of a tissue in terms of stiffness (elastic modulus), measured in pascals (Pa), vary markedly between organs and tissues, and are inherently related to tissue function. Mechanically static tissues such as brain or compliant tissues such as lung exhibit low stiffness, whereas tissues exposed to high mechanical loading, such as bone or skeletal muscle, exhibit elastic moduli with a stiffness that is several orders of magnitude greater. Tumorigenesis is typically associated with an increase in matrix and tissue stiffness, as in breast cancer. Adapted, with permission, from Butcher et al. (Butcher et al., 2009).">
            <a:extLst>
              <a:ext uri="{FF2B5EF4-FFF2-40B4-BE49-F238E27FC236}">
                <a16:creationId xmlns:a16="http://schemas.microsoft.com/office/drawing/2014/main" id="{74FB71E1-D58A-E480-D530-DE99230929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698" y="2750548"/>
            <a:ext cx="9020798" cy="39992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64188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The difference between organ model and tissue model (e.g., tissue/organ construct. Reproduced with permission.[¹⁵] Copyright 2019, IOP Publishing), where 3D printing and 3D bioprinting play their respective roles.">
            <a:extLst>
              <a:ext uri="{FF2B5EF4-FFF2-40B4-BE49-F238E27FC236}">
                <a16:creationId xmlns:a16="http://schemas.microsoft.com/office/drawing/2014/main" id="{50ADECA6-2866-A024-0AB0-127CB7B7D6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188640"/>
            <a:ext cx="6925961" cy="604867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34291138-4537-9434-12CA-42B6B4AAE001}"/>
              </a:ext>
            </a:extLst>
          </p:cNvPr>
          <p:cNvSpPr txBox="1"/>
          <p:nvPr/>
        </p:nvSpPr>
        <p:spPr>
          <a:xfrm>
            <a:off x="215516" y="6374665"/>
            <a:ext cx="8712968" cy="461665"/>
          </a:xfrm>
          <a:prstGeom prst="rect">
            <a:avLst/>
          </a:prstGeom>
          <a:noFill/>
        </p:spPr>
        <p:txBody>
          <a:bodyPr wrap="square">
            <a:spAutoFit/>
          </a:bodyPr>
          <a:lstStyle/>
          <a:p>
            <a:pPr algn="l"/>
            <a:r>
              <a:rPr lang="en-US" sz="1200" b="0" i="0" dirty="0">
                <a:solidFill>
                  <a:srgbClr val="111111"/>
                </a:solidFill>
                <a:effectLst/>
                <a:latin typeface="Roboto" panose="02000000000000000000" pitchFamily="2" charset="0"/>
              </a:rPr>
              <a:t>The difference between organ model and tissue model (e.g., tissue/organ construct. Reproduced with permission.[¹⁵] Copyright 2019, IOP Publishing), where 3D printing and 3D bioprinting play their respective roles.</a:t>
            </a:r>
          </a:p>
        </p:txBody>
      </p:sp>
    </p:spTree>
    <p:extLst>
      <p:ext uri="{BB962C8B-B14F-4D97-AF65-F5344CB8AC3E}">
        <p14:creationId xmlns:p14="http://schemas.microsoft.com/office/powerpoint/2010/main" val="11930389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573A31A-F258-41D7-8C42-1F152371B1DE}"/>
              </a:ext>
            </a:extLst>
          </p:cNvPr>
          <p:cNvPicPr>
            <a:picLocks noChangeAspect="1"/>
          </p:cNvPicPr>
          <p:nvPr/>
        </p:nvPicPr>
        <p:blipFill>
          <a:blip r:embed="rId2"/>
          <a:stretch>
            <a:fillRect/>
          </a:stretch>
        </p:blipFill>
        <p:spPr>
          <a:xfrm>
            <a:off x="827584" y="2708920"/>
            <a:ext cx="7315576" cy="4007056"/>
          </a:xfrm>
          <a:prstGeom prst="rect">
            <a:avLst/>
          </a:prstGeom>
        </p:spPr>
      </p:pic>
      <p:sp>
        <p:nvSpPr>
          <p:cNvPr id="2" name="Rectangle: Rounded Corners 1">
            <a:extLst>
              <a:ext uri="{FF2B5EF4-FFF2-40B4-BE49-F238E27FC236}">
                <a16:creationId xmlns:a16="http://schemas.microsoft.com/office/drawing/2014/main" id="{4F2B168B-766B-8A50-70EE-C9F2F7A2443B}"/>
              </a:ext>
            </a:extLst>
          </p:cNvPr>
          <p:cNvSpPr/>
          <p:nvPr/>
        </p:nvSpPr>
        <p:spPr>
          <a:xfrm>
            <a:off x="6372200" y="5877272"/>
            <a:ext cx="2664296" cy="83870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t>Bioprinting process</a:t>
            </a:r>
          </a:p>
        </p:txBody>
      </p:sp>
      <p:pic>
        <p:nvPicPr>
          <p:cNvPr id="5" name="Picture 4">
            <a:extLst>
              <a:ext uri="{FF2B5EF4-FFF2-40B4-BE49-F238E27FC236}">
                <a16:creationId xmlns:a16="http://schemas.microsoft.com/office/drawing/2014/main" id="{152820DC-32E2-7801-E74F-B402B6DA93D9}"/>
              </a:ext>
            </a:extLst>
          </p:cNvPr>
          <p:cNvPicPr>
            <a:picLocks noChangeAspect="1"/>
          </p:cNvPicPr>
          <p:nvPr/>
        </p:nvPicPr>
        <p:blipFill>
          <a:blip r:embed="rId3"/>
          <a:stretch>
            <a:fillRect/>
          </a:stretch>
        </p:blipFill>
        <p:spPr>
          <a:xfrm>
            <a:off x="827584" y="332656"/>
            <a:ext cx="7194920" cy="2032104"/>
          </a:xfrm>
          <a:prstGeom prst="rect">
            <a:avLst/>
          </a:prstGeom>
        </p:spPr>
      </p:pic>
    </p:spTree>
    <p:extLst>
      <p:ext uri="{BB962C8B-B14F-4D97-AF65-F5344CB8AC3E}">
        <p14:creationId xmlns:p14="http://schemas.microsoft.com/office/powerpoint/2010/main" val="15340278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Typical process of 3D printing of organ models. A) The general process of making an organ model and the products of each step. B) The role of 3D printing in different methods, including 3D printing organ model itself, 3D printing mold for casting, and 3D printing the sacrificial material.">
            <a:extLst>
              <a:ext uri="{FF2B5EF4-FFF2-40B4-BE49-F238E27FC236}">
                <a16:creationId xmlns:a16="http://schemas.microsoft.com/office/drawing/2014/main" id="{00E44365-1E0E-A588-902E-80C882D242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496" y="332656"/>
            <a:ext cx="6444106" cy="633670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BD9B23B-B653-E927-7060-FF1B81FE3F89}"/>
              </a:ext>
            </a:extLst>
          </p:cNvPr>
          <p:cNvSpPr txBox="1"/>
          <p:nvPr/>
        </p:nvSpPr>
        <p:spPr>
          <a:xfrm>
            <a:off x="6516216" y="548680"/>
            <a:ext cx="2304256" cy="5355312"/>
          </a:xfrm>
          <a:prstGeom prst="rect">
            <a:avLst/>
          </a:prstGeom>
          <a:noFill/>
        </p:spPr>
        <p:txBody>
          <a:bodyPr wrap="square">
            <a:spAutoFit/>
          </a:bodyPr>
          <a:lstStyle/>
          <a:p>
            <a:pPr algn="l"/>
            <a:r>
              <a:rPr lang="en-US" b="1" i="0" dirty="0">
                <a:solidFill>
                  <a:srgbClr val="111111"/>
                </a:solidFill>
                <a:effectLst/>
                <a:latin typeface="Roboto" panose="02000000000000000000" pitchFamily="2" charset="0"/>
              </a:rPr>
              <a:t>Typical process of 3D printing of organ models. </a:t>
            </a:r>
          </a:p>
          <a:p>
            <a:pPr algn="l"/>
            <a:endParaRPr lang="en-US" b="0" i="0" dirty="0">
              <a:solidFill>
                <a:srgbClr val="111111"/>
              </a:solidFill>
              <a:effectLst/>
              <a:latin typeface="Roboto" panose="02000000000000000000" pitchFamily="2" charset="0"/>
            </a:endParaRPr>
          </a:p>
          <a:p>
            <a:pPr algn="l"/>
            <a:r>
              <a:rPr lang="en-US" b="0" i="0" dirty="0">
                <a:solidFill>
                  <a:srgbClr val="111111"/>
                </a:solidFill>
                <a:effectLst/>
                <a:latin typeface="Roboto" panose="02000000000000000000" pitchFamily="2" charset="0"/>
              </a:rPr>
              <a:t>A) The general process of making an organ model and the products of each step. </a:t>
            </a:r>
          </a:p>
          <a:p>
            <a:pPr algn="l"/>
            <a:endParaRPr lang="en-US" b="0" i="0" dirty="0">
              <a:solidFill>
                <a:srgbClr val="111111"/>
              </a:solidFill>
              <a:effectLst/>
              <a:latin typeface="Roboto" panose="02000000000000000000" pitchFamily="2" charset="0"/>
            </a:endParaRPr>
          </a:p>
          <a:p>
            <a:pPr algn="l"/>
            <a:r>
              <a:rPr lang="en-US" b="0" i="0" dirty="0">
                <a:solidFill>
                  <a:srgbClr val="111111"/>
                </a:solidFill>
                <a:effectLst/>
                <a:latin typeface="Roboto" panose="02000000000000000000" pitchFamily="2" charset="0"/>
              </a:rPr>
              <a:t>B) The role of 3D printing in different methods, including 3D printing organ model itself, 3D printing mold for casting, and 3D printing the sacrificial material.</a:t>
            </a:r>
          </a:p>
        </p:txBody>
      </p:sp>
    </p:spTree>
    <p:extLst>
      <p:ext uri="{BB962C8B-B14F-4D97-AF65-F5344CB8AC3E}">
        <p14:creationId xmlns:p14="http://schemas.microsoft.com/office/powerpoint/2010/main" val="39882166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Typical categories of methods and materials for making organ models.">
            <a:extLst>
              <a:ext uri="{FF2B5EF4-FFF2-40B4-BE49-F238E27FC236}">
                <a16:creationId xmlns:a16="http://schemas.microsoft.com/office/drawing/2014/main" id="{8DC59AE6-D481-790E-CE5E-6FBB0182F0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868" y="1772816"/>
            <a:ext cx="8983610" cy="49628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78024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Schematic illustrations of different 3D printing technologies. A) Stereolithography (SLA). B) Digital light processing (DLP). C) Material jetting (e.g., Polyjet printing). D) Material extrusion (e.g., FDM printing). E) Power bed fusion. F) Binder jetting.">
            <a:extLst>
              <a:ext uri="{FF2B5EF4-FFF2-40B4-BE49-F238E27FC236}">
                <a16:creationId xmlns:a16="http://schemas.microsoft.com/office/drawing/2014/main" id="{7967EE45-8A4B-9ED5-A521-471F4FB0B5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496" y="116632"/>
            <a:ext cx="8856984" cy="551941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78A513DA-116E-5E60-721D-3E926643FA4D}"/>
              </a:ext>
            </a:extLst>
          </p:cNvPr>
          <p:cNvSpPr txBox="1"/>
          <p:nvPr/>
        </p:nvSpPr>
        <p:spPr>
          <a:xfrm>
            <a:off x="251520" y="5818038"/>
            <a:ext cx="8640960" cy="923330"/>
          </a:xfrm>
          <a:prstGeom prst="rect">
            <a:avLst/>
          </a:prstGeom>
          <a:noFill/>
        </p:spPr>
        <p:txBody>
          <a:bodyPr wrap="square">
            <a:spAutoFit/>
          </a:bodyPr>
          <a:lstStyle/>
          <a:p>
            <a:pPr algn="l"/>
            <a:r>
              <a:rPr lang="en-US" b="0" i="0" dirty="0">
                <a:solidFill>
                  <a:srgbClr val="111111"/>
                </a:solidFill>
                <a:effectLst/>
                <a:latin typeface="Roboto" panose="02000000000000000000" pitchFamily="2" charset="0"/>
              </a:rPr>
              <a:t>Schematic illustrations of different 3D printing technologies. A) Stereolithography (SLA). B) Digital light processing (DLP). C) Material jetting (e.g., </a:t>
            </a:r>
            <a:r>
              <a:rPr lang="en-US" b="0" i="0" dirty="0" err="1">
                <a:solidFill>
                  <a:srgbClr val="111111"/>
                </a:solidFill>
                <a:effectLst/>
                <a:latin typeface="Roboto" panose="02000000000000000000" pitchFamily="2" charset="0"/>
              </a:rPr>
              <a:t>Polyjet</a:t>
            </a:r>
            <a:r>
              <a:rPr lang="en-US" b="0" i="0" dirty="0">
                <a:solidFill>
                  <a:srgbClr val="111111"/>
                </a:solidFill>
                <a:effectLst/>
                <a:latin typeface="Roboto" panose="02000000000000000000" pitchFamily="2" charset="0"/>
              </a:rPr>
              <a:t> printing). D) Material extrusion (e.g., FDM printing). E) Power bed fusion. F) Binder jetting.</a:t>
            </a:r>
          </a:p>
        </p:txBody>
      </p:sp>
    </p:spTree>
    <p:extLst>
      <p:ext uri="{BB962C8B-B14F-4D97-AF65-F5344CB8AC3E}">
        <p14:creationId xmlns:p14="http://schemas.microsoft.com/office/powerpoint/2010/main" val="1931993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7">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282117" y="-253670"/>
            <a:ext cx="137072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668730" y="422146"/>
            <a:ext cx="484026"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7532611" y="655140"/>
            <a:ext cx="515604"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7017482" y="0"/>
            <a:ext cx="2126518"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Isosceles Triangle 17">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982258" y="6115501"/>
            <a:ext cx="1120884"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B18C97D8-B63F-9B89-7019-2329B4F1CEC8}"/>
              </a:ext>
            </a:extLst>
          </p:cNvPr>
          <p:cNvPicPr>
            <a:picLocks noChangeAspect="1"/>
          </p:cNvPicPr>
          <p:nvPr/>
        </p:nvPicPr>
        <p:blipFill>
          <a:blip r:embed="rId2"/>
          <a:stretch>
            <a:fillRect/>
          </a:stretch>
        </p:blipFill>
        <p:spPr>
          <a:xfrm>
            <a:off x="482600" y="729997"/>
            <a:ext cx="8178799" cy="5398005"/>
          </a:xfrm>
          <a:prstGeom prst="rect">
            <a:avLst/>
          </a:prstGeom>
          <a:ln>
            <a:noFill/>
          </a:ln>
        </p:spPr>
      </p:pic>
      <p:sp>
        <p:nvSpPr>
          <p:cNvPr id="20" name="Isosceles Triangle 19">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703060" y="6453143"/>
            <a:ext cx="611177"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Rounded Corners 1">
            <a:extLst>
              <a:ext uri="{FF2B5EF4-FFF2-40B4-BE49-F238E27FC236}">
                <a16:creationId xmlns:a16="http://schemas.microsoft.com/office/drawing/2014/main" id="{F3EF3E93-3CD5-98C4-E76A-EA3D6D39947B}"/>
              </a:ext>
            </a:extLst>
          </p:cNvPr>
          <p:cNvSpPr/>
          <p:nvPr/>
        </p:nvSpPr>
        <p:spPr>
          <a:xfrm>
            <a:off x="4716016" y="260648"/>
            <a:ext cx="4248472" cy="64807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t>Bioprinting comparison</a:t>
            </a:r>
          </a:p>
        </p:txBody>
      </p:sp>
    </p:spTree>
    <p:extLst>
      <p:ext uri="{BB962C8B-B14F-4D97-AF65-F5344CB8AC3E}">
        <p14:creationId xmlns:p14="http://schemas.microsoft.com/office/powerpoint/2010/main" val="20871794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003BF36B-EB8F-0B9E-B709-66DDF33C1F1B}"/>
              </a:ext>
            </a:extLst>
          </p:cNvPr>
          <p:cNvSpPr/>
          <p:nvPr/>
        </p:nvSpPr>
        <p:spPr>
          <a:xfrm>
            <a:off x="5940152" y="260648"/>
            <a:ext cx="2880320" cy="64807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t>Biomaterials</a:t>
            </a:r>
          </a:p>
        </p:txBody>
      </p:sp>
      <p:graphicFrame>
        <p:nvGraphicFramePr>
          <p:cNvPr id="3" name="Diagram 2">
            <a:extLst>
              <a:ext uri="{FF2B5EF4-FFF2-40B4-BE49-F238E27FC236}">
                <a16:creationId xmlns:a16="http://schemas.microsoft.com/office/drawing/2014/main" id="{B9E3F0B2-1FFF-C936-BF23-8A491C9479EA}"/>
              </a:ext>
            </a:extLst>
          </p:cNvPr>
          <p:cNvGraphicFramePr/>
          <p:nvPr>
            <p:extLst>
              <p:ext uri="{D42A27DB-BD31-4B8C-83A1-F6EECF244321}">
                <p14:modId xmlns:p14="http://schemas.microsoft.com/office/powerpoint/2010/main" val="474422164"/>
              </p:ext>
            </p:extLst>
          </p:nvPr>
        </p:nvGraphicFramePr>
        <p:xfrm>
          <a:off x="467544" y="260648"/>
          <a:ext cx="4752528" cy="64087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180616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AFFD097A-689E-9462-C5CF-919226FD5F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756" y="1412776"/>
            <a:ext cx="8964488" cy="4829046"/>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Rounded Corners 1">
            <a:extLst>
              <a:ext uri="{FF2B5EF4-FFF2-40B4-BE49-F238E27FC236}">
                <a16:creationId xmlns:a16="http://schemas.microsoft.com/office/drawing/2014/main" id="{F1DF2997-43DD-7A3D-F9CB-09A440141069}"/>
              </a:ext>
            </a:extLst>
          </p:cNvPr>
          <p:cNvSpPr/>
          <p:nvPr/>
        </p:nvSpPr>
        <p:spPr>
          <a:xfrm>
            <a:off x="1979712" y="292142"/>
            <a:ext cx="5184576" cy="64807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t>Evolution of biomaterials ..</a:t>
            </a:r>
          </a:p>
        </p:txBody>
      </p:sp>
    </p:spTree>
    <p:extLst>
      <p:ext uri="{BB962C8B-B14F-4D97-AF65-F5344CB8AC3E}">
        <p14:creationId xmlns:p14="http://schemas.microsoft.com/office/powerpoint/2010/main" val="216449213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Processes 09 01949 g001 550">
            <a:extLst>
              <a:ext uri="{FF2B5EF4-FFF2-40B4-BE49-F238E27FC236}">
                <a16:creationId xmlns:a16="http://schemas.microsoft.com/office/drawing/2014/main" id="{00FE7F64-7271-5A8A-C357-DCBC6E26C9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6306" y="404664"/>
            <a:ext cx="8765773" cy="5976663"/>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Rounded Corners 1">
            <a:extLst>
              <a:ext uri="{FF2B5EF4-FFF2-40B4-BE49-F238E27FC236}">
                <a16:creationId xmlns:a16="http://schemas.microsoft.com/office/drawing/2014/main" id="{00E9BBB9-3AA8-054F-9407-EBA1C8B986F4}"/>
              </a:ext>
            </a:extLst>
          </p:cNvPr>
          <p:cNvSpPr/>
          <p:nvPr/>
        </p:nvSpPr>
        <p:spPr>
          <a:xfrm>
            <a:off x="6156176" y="6057291"/>
            <a:ext cx="2376264" cy="64807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t>Regenerative</a:t>
            </a:r>
          </a:p>
        </p:txBody>
      </p:sp>
      <p:sp>
        <p:nvSpPr>
          <p:cNvPr id="3" name="Rectangle: Rounded Corners 2">
            <a:extLst>
              <a:ext uri="{FF2B5EF4-FFF2-40B4-BE49-F238E27FC236}">
                <a16:creationId xmlns:a16="http://schemas.microsoft.com/office/drawing/2014/main" id="{0708DFA2-A0E0-1576-DA25-46C41C71D8F9}"/>
              </a:ext>
            </a:extLst>
          </p:cNvPr>
          <p:cNvSpPr/>
          <p:nvPr/>
        </p:nvSpPr>
        <p:spPr>
          <a:xfrm>
            <a:off x="1691681" y="6057291"/>
            <a:ext cx="2592288" cy="64807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t>Replacement </a:t>
            </a:r>
          </a:p>
        </p:txBody>
      </p:sp>
      <p:sp>
        <p:nvSpPr>
          <p:cNvPr id="4" name="Arrow: Right 3">
            <a:extLst>
              <a:ext uri="{FF2B5EF4-FFF2-40B4-BE49-F238E27FC236}">
                <a16:creationId xmlns:a16="http://schemas.microsoft.com/office/drawing/2014/main" id="{7D4E5829-98F3-1D17-5638-5A4DB30A9908}"/>
              </a:ext>
            </a:extLst>
          </p:cNvPr>
          <p:cNvSpPr/>
          <p:nvPr/>
        </p:nvSpPr>
        <p:spPr>
          <a:xfrm>
            <a:off x="4572000" y="6237312"/>
            <a:ext cx="1214537" cy="32403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1467871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Biomaterial application in the human body [2]. | Download Scientific Diagram">
            <a:extLst>
              <a:ext uri="{FF2B5EF4-FFF2-40B4-BE49-F238E27FC236}">
                <a16:creationId xmlns:a16="http://schemas.microsoft.com/office/drawing/2014/main" id="{B04D67A3-9DD8-7E5A-C376-A8236D8362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0748" y="692696"/>
            <a:ext cx="8695431" cy="55446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99782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 Mechanical properties (Youngs' modulus) of various constituents of organic-inorganic hybrid materials in relation to those of cells, tissue, and organs. Data are based on Kuznetsova et al. (2007) and Moeendarbary and Harris (2014).">
            <a:extLst>
              <a:ext uri="{FF2B5EF4-FFF2-40B4-BE49-F238E27FC236}">
                <a16:creationId xmlns:a16="http://schemas.microsoft.com/office/drawing/2014/main" id="{DB90175D-D54D-D08E-7C83-D3A3AE6BB08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504" y="116632"/>
            <a:ext cx="8925992" cy="302433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AC29EAFB-92EC-0ABE-EC3B-A7F903545845}"/>
              </a:ext>
            </a:extLst>
          </p:cNvPr>
          <p:cNvSpPr txBox="1"/>
          <p:nvPr/>
        </p:nvSpPr>
        <p:spPr>
          <a:xfrm>
            <a:off x="107504" y="3081734"/>
            <a:ext cx="8925992" cy="923330"/>
          </a:xfrm>
          <a:prstGeom prst="rect">
            <a:avLst/>
          </a:prstGeom>
          <a:noFill/>
        </p:spPr>
        <p:txBody>
          <a:bodyPr wrap="square">
            <a:spAutoFit/>
          </a:bodyPr>
          <a:lstStyle/>
          <a:p>
            <a:pPr algn="l"/>
            <a:r>
              <a:rPr lang="en-US" b="0" i="0" dirty="0">
                <a:solidFill>
                  <a:srgbClr val="111111"/>
                </a:solidFill>
                <a:effectLst/>
                <a:latin typeface="Roboto" panose="02000000000000000000" pitchFamily="2" charset="0"/>
              </a:rPr>
              <a:t> Mechanical properties (Youngs' modulus) of various constituents of organic-inorganic hybrid materials in relation to those of cells, tissue, and organs. Data are based on Kuznetsova et al. (2007) and </a:t>
            </a:r>
            <a:r>
              <a:rPr lang="en-US" b="0" i="0" dirty="0" err="1">
                <a:solidFill>
                  <a:srgbClr val="111111"/>
                </a:solidFill>
                <a:effectLst/>
                <a:latin typeface="Roboto" panose="02000000000000000000" pitchFamily="2" charset="0"/>
              </a:rPr>
              <a:t>Moeendarbary</a:t>
            </a:r>
            <a:r>
              <a:rPr lang="en-US" b="0" i="0" dirty="0">
                <a:solidFill>
                  <a:srgbClr val="111111"/>
                </a:solidFill>
                <a:effectLst/>
                <a:latin typeface="Roboto" panose="02000000000000000000" pitchFamily="2" charset="0"/>
              </a:rPr>
              <a:t> and Harris (2014).</a:t>
            </a:r>
          </a:p>
        </p:txBody>
      </p:sp>
    </p:spTree>
    <p:extLst>
      <p:ext uri="{BB962C8B-B14F-4D97-AF65-F5344CB8AC3E}">
        <p14:creationId xmlns:p14="http://schemas.microsoft.com/office/powerpoint/2010/main" val="21629476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Text Box 3">
            <a:extLst>
              <a:ext uri="{FF2B5EF4-FFF2-40B4-BE49-F238E27FC236}">
                <a16:creationId xmlns:a16="http://schemas.microsoft.com/office/drawing/2014/main" id="{3EA0A189-643A-0E74-7AE0-CD7DC851F853}"/>
              </a:ext>
            </a:extLst>
          </p:cNvPr>
          <p:cNvSpPr txBox="1">
            <a:spLocks noChangeArrowheads="1"/>
          </p:cNvSpPr>
          <p:nvPr/>
        </p:nvSpPr>
        <p:spPr bwMode="auto">
          <a:xfrm>
            <a:off x="609600" y="1196752"/>
            <a:ext cx="7924800" cy="507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Font typeface="Monotype Sorts" pitchFamily="2" charset="2"/>
              <a:buChar char="z"/>
              <a:defRPr kumimoji="1" sz="3200">
                <a:solidFill>
                  <a:schemeClr val="tx1"/>
                </a:solidFill>
                <a:latin typeface="Tahoma" panose="020B0604030504040204" pitchFamily="34" charset="0"/>
              </a:defRPr>
            </a:lvl1pPr>
            <a:lvl2pPr marL="742950" indent="-285750">
              <a:spcBef>
                <a:spcPct val="20000"/>
              </a:spcBef>
              <a:buClr>
                <a:schemeClr val="accent2"/>
              </a:buClr>
              <a:buFont typeface="Monotype Sorts" pitchFamily="2" charset="2"/>
              <a:buChar char="y"/>
              <a:defRPr kumimoji="1" sz="2800">
                <a:solidFill>
                  <a:schemeClr val="tx1"/>
                </a:solidFill>
                <a:latin typeface="Tahoma" panose="020B0604030504040204" pitchFamily="34" charset="0"/>
              </a:defRPr>
            </a:lvl2pPr>
            <a:lvl3pPr marL="1143000" indent="-228600">
              <a:spcBef>
                <a:spcPct val="20000"/>
              </a:spcBef>
              <a:buClr>
                <a:schemeClr val="accent2"/>
              </a:buClr>
              <a:buFont typeface="Monotype Sorts" pitchFamily="2" charset="2"/>
              <a:buChar char="x"/>
              <a:defRPr kumimoji="1" sz="2400">
                <a:solidFill>
                  <a:schemeClr val="tx1"/>
                </a:solidFill>
                <a:latin typeface="Tahoma" panose="020B0604030504040204" pitchFamily="34" charset="0"/>
              </a:defRPr>
            </a:lvl3pPr>
            <a:lvl4pPr marL="1600200" indent="-228600">
              <a:spcBef>
                <a:spcPct val="20000"/>
              </a:spcBef>
              <a:buClr>
                <a:schemeClr val="accent2"/>
              </a:buClr>
              <a:buChar char="•"/>
              <a:defRPr kumimoji="1" sz="2000">
                <a:solidFill>
                  <a:schemeClr val="tx1"/>
                </a:solidFill>
                <a:latin typeface="Tahoma" panose="020B0604030504040204" pitchFamily="34" charset="0"/>
              </a:defRPr>
            </a:lvl4pPr>
            <a:lvl5pPr marL="2057400" indent="-228600">
              <a:spcBef>
                <a:spcPct val="20000"/>
              </a:spcBef>
              <a:buClr>
                <a:schemeClr val="accent2"/>
              </a:buClr>
              <a:buChar char="–"/>
              <a:defRPr kumimoji="1"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9pPr>
          </a:lstStyle>
          <a:p>
            <a:pPr>
              <a:spcBef>
                <a:spcPct val="50000"/>
              </a:spcBef>
              <a:buClrTx/>
              <a:buFontTx/>
              <a:buNone/>
            </a:pPr>
            <a:r>
              <a:rPr kumimoji="0" lang="en-US" altLang="en-US" sz="2400" b="1" dirty="0">
                <a:latin typeface="Times New Roman" panose="02020603050405020304" pitchFamily="18" charset="0"/>
              </a:rPr>
              <a:t>Tissue engineering</a:t>
            </a:r>
            <a:r>
              <a:rPr kumimoji="0" lang="en-US" altLang="en-US" sz="2400" dirty="0">
                <a:latin typeface="Times New Roman" panose="02020603050405020304" pitchFamily="18" charset="0"/>
              </a:rPr>
              <a:t> is the use of a combination of cells, engineering and materials methods, and suitable biochemical and physio-chemical factors to improve or replace biological functions. </a:t>
            </a:r>
          </a:p>
          <a:p>
            <a:pPr>
              <a:spcBef>
                <a:spcPct val="50000"/>
              </a:spcBef>
              <a:buClrTx/>
              <a:buFontTx/>
              <a:buNone/>
            </a:pPr>
            <a:endParaRPr kumimoji="0" lang="en-US" altLang="en-US" sz="2400" b="1" dirty="0">
              <a:latin typeface="Times New Roman" panose="02020603050405020304" pitchFamily="18" charset="0"/>
            </a:endParaRPr>
          </a:p>
          <a:p>
            <a:pPr>
              <a:spcBef>
                <a:spcPct val="0"/>
              </a:spcBef>
              <a:buClrTx/>
              <a:buFontTx/>
              <a:buNone/>
            </a:pPr>
            <a:r>
              <a:rPr kumimoji="0" lang="en-US" altLang="en-US" sz="2400" b="1" dirty="0">
                <a:latin typeface="Times New Roman" panose="02020603050405020304" pitchFamily="18" charset="0"/>
              </a:rPr>
              <a:t>Stem cells</a:t>
            </a:r>
            <a:r>
              <a:rPr kumimoji="0" lang="en-US" altLang="en-US" sz="2400" dirty="0">
                <a:latin typeface="Times New Roman" panose="02020603050405020304" pitchFamily="18" charset="0"/>
              </a:rPr>
              <a:t> are cells found in most, if not all, multi- cellular organism. They are characterized by the ability to renew themselves through mitotic cell division and differentiating into a diverse range of specialized cell types. </a:t>
            </a:r>
          </a:p>
          <a:p>
            <a:pPr>
              <a:spcBef>
                <a:spcPct val="0"/>
              </a:spcBef>
              <a:buClrTx/>
              <a:buFontTx/>
              <a:buNone/>
            </a:pPr>
            <a:endParaRPr kumimoji="0" lang="en-US" altLang="en-US" sz="2400" dirty="0">
              <a:latin typeface="Times New Roman" panose="02020603050405020304" pitchFamily="18" charset="0"/>
            </a:endParaRPr>
          </a:p>
          <a:p>
            <a:pPr>
              <a:spcBef>
                <a:spcPct val="0"/>
              </a:spcBef>
              <a:buClrTx/>
              <a:buFontTx/>
              <a:buNone/>
            </a:pPr>
            <a:r>
              <a:rPr kumimoji="0" lang="en-US" altLang="en-US" sz="2400" dirty="0">
                <a:latin typeface="Times New Roman" panose="02020603050405020304" pitchFamily="18" charset="0"/>
              </a:rPr>
              <a:t>The two broad types of mammalian stem cells are: </a:t>
            </a:r>
          </a:p>
          <a:p>
            <a:pPr>
              <a:spcBef>
                <a:spcPct val="0"/>
              </a:spcBef>
              <a:buClrTx/>
              <a:buFontTx/>
              <a:buNone/>
            </a:pPr>
            <a:r>
              <a:rPr kumimoji="0" lang="en-US" altLang="en-US" sz="2400" b="1" dirty="0">
                <a:latin typeface="Times New Roman" panose="02020603050405020304" pitchFamily="18" charset="0"/>
              </a:rPr>
              <a:t>embryonic stem cells</a:t>
            </a:r>
            <a:r>
              <a:rPr kumimoji="0" lang="en-US" altLang="en-US" sz="2400" dirty="0">
                <a:latin typeface="Times New Roman" panose="02020603050405020304" pitchFamily="18" charset="0"/>
              </a:rPr>
              <a:t> </a:t>
            </a:r>
          </a:p>
          <a:p>
            <a:pPr>
              <a:spcBef>
                <a:spcPct val="0"/>
              </a:spcBef>
              <a:buClrTx/>
              <a:buFontTx/>
              <a:buNone/>
            </a:pPr>
            <a:r>
              <a:rPr kumimoji="0" lang="en-US" altLang="en-US" sz="2400" b="1" dirty="0">
                <a:latin typeface="Times New Roman" panose="02020603050405020304" pitchFamily="18" charset="0"/>
              </a:rPr>
              <a:t>adult stem cells</a:t>
            </a:r>
            <a:endParaRPr kumimoji="0" lang="en-US" altLang="en-US" sz="2400" dirty="0">
              <a:latin typeface="Times New Roman" panose="02020603050405020304" pitchFamily="18" charset="0"/>
            </a:endParaRPr>
          </a:p>
        </p:txBody>
      </p:sp>
      <p:sp>
        <p:nvSpPr>
          <p:cNvPr id="2" name="Rectangle: Rounded Corners 1">
            <a:extLst>
              <a:ext uri="{FF2B5EF4-FFF2-40B4-BE49-F238E27FC236}">
                <a16:creationId xmlns:a16="http://schemas.microsoft.com/office/drawing/2014/main" id="{8EEB4E65-888E-2046-7292-CB3C5C53A5C5}"/>
              </a:ext>
            </a:extLst>
          </p:cNvPr>
          <p:cNvSpPr/>
          <p:nvPr/>
        </p:nvSpPr>
        <p:spPr>
          <a:xfrm>
            <a:off x="2699792" y="258899"/>
            <a:ext cx="3744416" cy="64807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t>Tissue Engineering</a:t>
            </a:r>
          </a:p>
        </p:txBody>
      </p:sp>
    </p:spTree>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ext Box 2">
            <a:extLst>
              <a:ext uri="{FF2B5EF4-FFF2-40B4-BE49-F238E27FC236}">
                <a16:creationId xmlns:a16="http://schemas.microsoft.com/office/drawing/2014/main" id="{10EDC683-AC69-377C-38C1-D23A6DE20AD5}"/>
              </a:ext>
            </a:extLst>
          </p:cNvPr>
          <p:cNvSpPr txBox="1">
            <a:spLocks noChangeArrowheads="1"/>
          </p:cNvSpPr>
          <p:nvPr/>
        </p:nvSpPr>
        <p:spPr bwMode="auto">
          <a:xfrm>
            <a:off x="2771800" y="404664"/>
            <a:ext cx="46482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Font typeface="Monotype Sorts" pitchFamily="2" charset="2"/>
              <a:buChar char="z"/>
              <a:defRPr kumimoji="1" sz="3200">
                <a:solidFill>
                  <a:schemeClr val="tx1"/>
                </a:solidFill>
                <a:latin typeface="Tahoma" panose="020B0604030504040204" pitchFamily="34" charset="0"/>
              </a:defRPr>
            </a:lvl1pPr>
            <a:lvl2pPr marL="742950" indent="-285750">
              <a:spcBef>
                <a:spcPct val="20000"/>
              </a:spcBef>
              <a:buClr>
                <a:schemeClr val="accent2"/>
              </a:buClr>
              <a:buFont typeface="Monotype Sorts" pitchFamily="2" charset="2"/>
              <a:buChar char="y"/>
              <a:defRPr kumimoji="1" sz="2800">
                <a:solidFill>
                  <a:schemeClr val="tx1"/>
                </a:solidFill>
                <a:latin typeface="Tahoma" panose="020B0604030504040204" pitchFamily="34" charset="0"/>
              </a:defRPr>
            </a:lvl2pPr>
            <a:lvl3pPr marL="1143000" indent="-228600">
              <a:spcBef>
                <a:spcPct val="20000"/>
              </a:spcBef>
              <a:buClr>
                <a:schemeClr val="accent2"/>
              </a:buClr>
              <a:buFont typeface="Monotype Sorts" pitchFamily="2" charset="2"/>
              <a:buChar char="x"/>
              <a:defRPr kumimoji="1" sz="2400">
                <a:solidFill>
                  <a:schemeClr val="tx1"/>
                </a:solidFill>
                <a:latin typeface="Tahoma" panose="020B0604030504040204" pitchFamily="34" charset="0"/>
              </a:defRPr>
            </a:lvl3pPr>
            <a:lvl4pPr marL="1600200" indent="-228600">
              <a:spcBef>
                <a:spcPct val="20000"/>
              </a:spcBef>
              <a:buClr>
                <a:schemeClr val="accent2"/>
              </a:buClr>
              <a:buChar char="•"/>
              <a:defRPr kumimoji="1" sz="2000">
                <a:solidFill>
                  <a:schemeClr val="tx1"/>
                </a:solidFill>
                <a:latin typeface="Tahoma" panose="020B0604030504040204" pitchFamily="34" charset="0"/>
              </a:defRPr>
            </a:lvl4pPr>
            <a:lvl5pPr marL="2057400" indent="-228600">
              <a:spcBef>
                <a:spcPct val="20000"/>
              </a:spcBef>
              <a:buClr>
                <a:schemeClr val="accent2"/>
              </a:buClr>
              <a:buChar char="–"/>
              <a:defRPr kumimoji="1"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9pPr>
          </a:lstStyle>
          <a:p>
            <a:pPr>
              <a:spcBef>
                <a:spcPct val="50000"/>
              </a:spcBef>
              <a:buClrTx/>
              <a:buFontTx/>
              <a:buNone/>
            </a:pPr>
            <a:r>
              <a:rPr kumimoji="0" lang="en-US" altLang="en-US" b="1" dirty="0">
                <a:latin typeface="Georgia" panose="02040502050405020303" pitchFamily="18" charset="0"/>
              </a:rPr>
              <a:t>Components </a:t>
            </a:r>
          </a:p>
        </p:txBody>
      </p:sp>
      <p:sp>
        <p:nvSpPr>
          <p:cNvPr id="6147" name="Text Box 3">
            <a:extLst>
              <a:ext uri="{FF2B5EF4-FFF2-40B4-BE49-F238E27FC236}">
                <a16:creationId xmlns:a16="http://schemas.microsoft.com/office/drawing/2014/main" id="{97A1CC19-AC90-5A2B-64C2-DDD515911BA8}"/>
              </a:ext>
            </a:extLst>
          </p:cNvPr>
          <p:cNvSpPr txBox="1">
            <a:spLocks noChangeArrowheads="1"/>
          </p:cNvSpPr>
          <p:nvPr/>
        </p:nvSpPr>
        <p:spPr bwMode="auto">
          <a:xfrm>
            <a:off x="685800" y="1905000"/>
            <a:ext cx="7924800"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Font typeface="Monotype Sorts" pitchFamily="2" charset="2"/>
              <a:buChar char="z"/>
              <a:defRPr kumimoji="1" sz="3200">
                <a:solidFill>
                  <a:schemeClr val="tx1"/>
                </a:solidFill>
                <a:latin typeface="Tahoma" panose="020B0604030504040204" pitchFamily="34" charset="0"/>
              </a:defRPr>
            </a:lvl1pPr>
            <a:lvl2pPr marL="742950" indent="-285750">
              <a:spcBef>
                <a:spcPct val="20000"/>
              </a:spcBef>
              <a:buClr>
                <a:schemeClr val="accent2"/>
              </a:buClr>
              <a:buFont typeface="Monotype Sorts" pitchFamily="2" charset="2"/>
              <a:buChar char="y"/>
              <a:defRPr kumimoji="1" sz="2800">
                <a:solidFill>
                  <a:schemeClr val="tx1"/>
                </a:solidFill>
                <a:latin typeface="Tahoma" panose="020B0604030504040204" pitchFamily="34" charset="0"/>
              </a:defRPr>
            </a:lvl2pPr>
            <a:lvl3pPr marL="1143000" indent="-228600">
              <a:spcBef>
                <a:spcPct val="20000"/>
              </a:spcBef>
              <a:buClr>
                <a:schemeClr val="accent2"/>
              </a:buClr>
              <a:buFont typeface="Monotype Sorts" pitchFamily="2" charset="2"/>
              <a:buChar char="x"/>
              <a:defRPr kumimoji="1" sz="2400">
                <a:solidFill>
                  <a:schemeClr val="tx1"/>
                </a:solidFill>
                <a:latin typeface="Tahoma" panose="020B0604030504040204" pitchFamily="34" charset="0"/>
              </a:defRPr>
            </a:lvl3pPr>
            <a:lvl4pPr marL="1600200" indent="-228600">
              <a:spcBef>
                <a:spcPct val="20000"/>
              </a:spcBef>
              <a:buClr>
                <a:schemeClr val="accent2"/>
              </a:buClr>
              <a:buChar char="•"/>
              <a:defRPr kumimoji="1" sz="2000">
                <a:solidFill>
                  <a:schemeClr val="tx1"/>
                </a:solidFill>
                <a:latin typeface="Tahoma" panose="020B0604030504040204" pitchFamily="34" charset="0"/>
              </a:defRPr>
            </a:lvl4pPr>
            <a:lvl5pPr marL="2057400" indent="-228600">
              <a:spcBef>
                <a:spcPct val="20000"/>
              </a:spcBef>
              <a:buClr>
                <a:schemeClr val="accent2"/>
              </a:buClr>
              <a:buChar char="–"/>
              <a:defRPr kumimoji="1"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9pPr>
          </a:lstStyle>
          <a:p>
            <a:pPr>
              <a:spcBef>
                <a:spcPct val="50000"/>
              </a:spcBef>
              <a:buClrTx/>
              <a:buFont typeface="Wingdings" panose="05000000000000000000" pitchFamily="2" charset="2"/>
              <a:buChar char="q"/>
            </a:pPr>
            <a:r>
              <a:rPr kumimoji="0" lang="en-US" altLang="en-US" sz="2400" dirty="0">
                <a:latin typeface="Times New Roman" panose="02020603050405020304" pitchFamily="18" charset="0"/>
              </a:rPr>
              <a:t> Cells</a:t>
            </a:r>
          </a:p>
          <a:p>
            <a:pPr>
              <a:spcBef>
                <a:spcPct val="50000"/>
              </a:spcBef>
              <a:buClrTx/>
              <a:buFont typeface="Wingdings" panose="05000000000000000000" pitchFamily="2" charset="2"/>
              <a:buChar char="q"/>
            </a:pPr>
            <a:r>
              <a:rPr kumimoji="0" lang="en-US" altLang="en-US" sz="2400" dirty="0">
                <a:latin typeface="Times New Roman" panose="02020603050405020304" pitchFamily="18" charset="0"/>
              </a:rPr>
              <a:t> Extra cellular matrix or scaffold</a:t>
            </a:r>
          </a:p>
          <a:p>
            <a:pPr>
              <a:spcBef>
                <a:spcPct val="50000"/>
              </a:spcBef>
              <a:buClrTx/>
              <a:buFont typeface="Wingdings" panose="05000000000000000000" pitchFamily="2" charset="2"/>
              <a:buChar char="q"/>
            </a:pPr>
            <a:r>
              <a:rPr kumimoji="0" lang="en-US" altLang="en-US" sz="2400" dirty="0">
                <a:latin typeface="Times New Roman" panose="02020603050405020304" pitchFamily="18" charset="0"/>
              </a:rPr>
              <a:t> Biological active molecules</a:t>
            </a:r>
            <a:endParaRPr kumimoji="0" lang="en-US" altLang="en-US" sz="2400" b="1" dirty="0">
              <a:latin typeface="Times New Roman" panose="02020603050405020304" pitchFamily="18" charset="0"/>
            </a:endParaRPr>
          </a:p>
        </p:txBody>
      </p:sp>
    </p:spTree>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ext Box 2">
            <a:extLst>
              <a:ext uri="{FF2B5EF4-FFF2-40B4-BE49-F238E27FC236}">
                <a16:creationId xmlns:a16="http://schemas.microsoft.com/office/drawing/2014/main" id="{93617265-4FB7-5380-C576-C75720987DCF}"/>
              </a:ext>
            </a:extLst>
          </p:cNvPr>
          <p:cNvSpPr txBox="1">
            <a:spLocks noChangeArrowheads="1"/>
          </p:cNvSpPr>
          <p:nvPr/>
        </p:nvSpPr>
        <p:spPr bwMode="auto">
          <a:xfrm>
            <a:off x="1115616" y="548680"/>
            <a:ext cx="669674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accent2"/>
              </a:buClr>
              <a:buFont typeface="Monotype Sorts" pitchFamily="2" charset="2"/>
              <a:buChar char="z"/>
              <a:defRPr kumimoji="1" sz="3200">
                <a:solidFill>
                  <a:schemeClr val="tx1"/>
                </a:solidFill>
                <a:latin typeface="Tahoma" panose="020B0604030504040204" pitchFamily="34" charset="0"/>
              </a:defRPr>
            </a:lvl1pPr>
            <a:lvl2pPr marL="742950" indent="-285750">
              <a:spcBef>
                <a:spcPct val="20000"/>
              </a:spcBef>
              <a:buClr>
                <a:schemeClr val="accent2"/>
              </a:buClr>
              <a:buFont typeface="Monotype Sorts" pitchFamily="2" charset="2"/>
              <a:buChar char="y"/>
              <a:defRPr kumimoji="1" sz="2800">
                <a:solidFill>
                  <a:schemeClr val="tx1"/>
                </a:solidFill>
                <a:latin typeface="Tahoma" panose="020B0604030504040204" pitchFamily="34" charset="0"/>
              </a:defRPr>
            </a:lvl2pPr>
            <a:lvl3pPr marL="1143000" indent="-228600">
              <a:spcBef>
                <a:spcPct val="20000"/>
              </a:spcBef>
              <a:buClr>
                <a:schemeClr val="accent2"/>
              </a:buClr>
              <a:buFont typeface="Monotype Sorts" pitchFamily="2" charset="2"/>
              <a:buChar char="x"/>
              <a:defRPr kumimoji="1" sz="2400">
                <a:solidFill>
                  <a:schemeClr val="tx1"/>
                </a:solidFill>
                <a:latin typeface="Tahoma" panose="020B0604030504040204" pitchFamily="34" charset="0"/>
              </a:defRPr>
            </a:lvl3pPr>
            <a:lvl4pPr marL="1600200" indent="-228600">
              <a:spcBef>
                <a:spcPct val="20000"/>
              </a:spcBef>
              <a:buClr>
                <a:schemeClr val="accent2"/>
              </a:buClr>
              <a:buChar char="•"/>
              <a:defRPr kumimoji="1" sz="2000">
                <a:solidFill>
                  <a:schemeClr val="tx1"/>
                </a:solidFill>
                <a:latin typeface="Tahoma" panose="020B0604030504040204" pitchFamily="34" charset="0"/>
              </a:defRPr>
            </a:lvl4pPr>
            <a:lvl5pPr marL="2057400" indent="-228600">
              <a:spcBef>
                <a:spcPct val="20000"/>
              </a:spcBef>
              <a:buClr>
                <a:schemeClr val="accent2"/>
              </a:buClr>
              <a:buChar char="–"/>
              <a:defRPr kumimoji="1"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9pPr>
          </a:lstStyle>
          <a:p>
            <a:pPr>
              <a:spcBef>
                <a:spcPct val="50000"/>
              </a:spcBef>
              <a:buClrTx/>
              <a:buFontTx/>
              <a:buNone/>
            </a:pPr>
            <a:r>
              <a:rPr kumimoji="0" lang="en-US" altLang="en-US" b="1" dirty="0">
                <a:latin typeface="Georgia" panose="02040502050405020303" pitchFamily="18" charset="0"/>
              </a:rPr>
              <a:t>Examples in tissue engineering</a:t>
            </a:r>
          </a:p>
        </p:txBody>
      </p:sp>
      <p:sp>
        <p:nvSpPr>
          <p:cNvPr id="8195" name="Text Box 3">
            <a:extLst>
              <a:ext uri="{FF2B5EF4-FFF2-40B4-BE49-F238E27FC236}">
                <a16:creationId xmlns:a16="http://schemas.microsoft.com/office/drawing/2014/main" id="{94078E28-968F-0F5A-EEDA-AE1C3D530389}"/>
              </a:ext>
            </a:extLst>
          </p:cNvPr>
          <p:cNvSpPr txBox="1">
            <a:spLocks noChangeArrowheads="1"/>
          </p:cNvSpPr>
          <p:nvPr/>
        </p:nvSpPr>
        <p:spPr bwMode="auto">
          <a:xfrm>
            <a:off x="304800" y="1556792"/>
            <a:ext cx="8534400" cy="4524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Font typeface="Monotype Sorts" pitchFamily="2" charset="2"/>
              <a:buChar char="z"/>
              <a:defRPr kumimoji="1" sz="3200">
                <a:solidFill>
                  <a:schemeClr val="tx1"/>
                </a:solidFill>
                <a:latin typeface="Tahoma" panose="020B0604030504040204" pitchFamily="34" charset="0"/>
              </a:defRPr>
            </a:lvl1pPr>
            <a:lvl2pPr marL="742950" indent="-285750">
              <a:spcBef>
                <a:spcPct val="20000"/>
              </a:spcBef>
              <a:buClr>
                <a:schemeClr val="accent2"/>
              </a:buClr>
              <a:buFont typeface="Monotype Sorts" pitchFamily="2" charset="2"/>
              <a:buChar char="y"/>
              <a:defRPr kumimoji="1" sz="2800">
                <a:solidFill>
                  <a:schemeClr val="tx1"/>
                </a:solidFill>
                <a:latin typeface="Tahoma" panose="020B0604030504040204" pitchFamily="34" charset="0"/>
              </a:defRPr>
            </a:lvl2pPr>
            <a:lvl3pPr marL="1143000" indent="-228600">
              <a:spcBef>
                <a:spcPct val="20000"/>
              </a:spcBef>
              <a:buClr>
                <a:schemeClr val="accent2"/>
              </a:buClr>
              <a:buFont typeface="Monotype Sorts" pitchFamily="2" charset="2"/>
              <a:buChar char="x"/>
              <a:defRPr kumimoji="1" sz="2400">
                <a:solidFill>
                  <a:schemeClr val="tx1"/>
                </a:solidFill>
                <a:latin typeface="Tahoma" panose="020B0604030504040204" pitchFamily="34" charset="0"/>
              </a:defRPr>
            </a:lvl3pPr>
            <a:lvl4pPr marL="1600200" indent="-228600">
              <a:spcBef>
                <a:spcPct val="20000"/>
              </a:spcBef>
              <a:buClr>
                <a:schemeClr val="accent2"/>
              </a:buClr>
              <a:buChar char="•"/>
              <a:defRPr kumimoji="1" sz="2000">
                <a:solidFill>
                  <a:schemeClr val="tx1"/>
                </a:solidFill>
                <a:latin typeface="Tahoma" panose="020B0604030504040204" pitchFamily="34" charset="0"/>
              </a:defRPr>
            </a:lvl4pPr>
            <a:lvl5pPr marL="2057400" indent="-228600">
              <a:spcBef>
                <a:spcPct val="20000"/>
              </a:spcBef>
              <a:buClr>
                <a:schemeClr val="accent2"/>
              </a:buClr>
              <a:buChar char="–"/>
              <a:defRPr kumimoji="1"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9pPr>
          </a:lstStyle>
          <a:p>
            <a:pPr>
              <a:spcBef>
                <a:spcPct val="0"/>
              </a:spcBef>
              <a:buClrTx/>
              <a:buFontTx/>
              <a:buChar char="•"/>
            </a:pPr>
            <a:r>
              <a:rPr kumimoji="0" lang="en-US" altLang="en-US" sz="2400" dirty="0">
                <a:latin typeface="Times New Roman" panose="02020603050405020304" pitchFamily="18" charset="0"/>
              </a:rPr>
              <a:t> </a:t>
            </a:r>
            <a:r>
              <a:rPr kumimoji="0" lang="en-US" altLang="en-US" sz="2400" b="1" dirty="0">
                <a:latin typeface="Times New Roman" panose="02020603050405020304" pitchFamily="18" charset="0"/>
              </a:rPr>
              <a:t>Bioartificial liver device </a:t>
            </a:r>
            <a:r>
              <a:rPr kumimoji="0" lang="en-US" altLang="en-US" sz="2400" dirty="0">
                <a:latin typeface="Times New Roman" panose="02020603050405020304" pitchFamily="18" charset="0"/>
              </a:rPr>
              <a:t>— several research efforts have produced hepatic assist devices utilizing living hepatocytes. </a:t>
            </a:r>
          </a:p>
          <a:p>
            <a:pPr>
              <a:spcBef>
                <a:spcPct val="0"/>
              </a:spcBef>
              <a:buClrTx/>
              <a:buFontTx/>
              <a:buChar char="•"/>
            </a:pPr>
            <a:r>
              <a:rPr kumimoji="0" lang="en-US" altLang="en-US" sz="2400" dirty="0">
                <a:latin typeface="Times New Roman" panose="02020603050405020304" pitchFamily="18" charset="0"/>
              </a:rPr>
              <a:t> </a:t>
            </a:r>
            <a:r>
              <a:rPr kumimoji="0" lang="en-US" altLang="en-US" sz="2400" b="1" dirty="0">
                <a:latin typeface="Times New Roman" panose="02020603050405020304" pitchFamily="18" charset="0"/>
              </a:rPr>
              <a:t>Artificial pancreas </a:t>
            </a:r>
            <a:r>
              <a:rPr kumimoji="0" lang="en-US" altLang="en-US" sz="2400" dirty="0">
                <a:latin typeface="Times New Roman" panose="02020603050405020304" pitchFamily="18" charset="0"/>
              </a:rPr>
              <a:t>— research involves using islet cells to produce and regulate insulin, particularly in cases of diabetes. </a:t>
            </a:r>
          </a:p>
          <a:p>
            <a:pPr>
              <a:spcBef>
                <a:spcPct val="0"/>
              </a:spcBef>
              <a:buClrTx/>
              <a:buFontTx/>
              <a:buChar char="•"/>
            </a:pPr>
            <a:r>
              <a:rPr kumimoji="0" lang="en-US" altLang="en-US" sz="2400" dirty="0">
                <a:latin typeface="Times New Roman" panose="02020603050405020304" pitchFamily="18" charset="0"/>
              </a:rPr>
              <a:t> </a:t>
            </a:r>
            <a:r>
              <a:rPr kumimoji="0" lang="en-US" altLang="en-US" sz="2400" b="1" dirty="0">
                <a:latin typeface="Times New Roman" panose="02020603050405020304" pitchFamily="18" charset="0"/>
              </a:rPr>
              <a:t>Artificial bladders </a:t>
            </a:r>
            <a:r>
              <a:rPr kumimoji="0" lang="en-US" altLang="en-US" sz="2400" dirty="0">
                <a:latin typeface="Times New Roman" panose="02020603050405020304" pitchFamily="18" charset="0"/>
              </a:rPr>
              <a:t>— Anthony Atala (Wake Forest University) has successfully implanted artificially grown bladders into seven out of approximately 20 human test subjects as part of a long-term experiment. </a:t>
            </a:r>
          </a:p>
          <a:p>
            <a:pPr>
              <a:spcBef>
                <a:spcPct val="0"/>
              </a:spcBef>
              <a:buClrTx/>
              <a:buFontTx/>
              <a:buChar char="•"/>
            </a:pPr>
            <a:r>
              <a:rPr kumimoji="0" lang="en-US" altLang="en-US" sz="2400" dirty="0">
                <a:latin typeface="Times New Roman" panose="02020603050405020304" pitchFamily="18" charset="0"/>
              </a:rPr>
              <a:t> </a:t>
            </a:r>
            <a:r>
              <a:rPr kumimoji="0" lang="en-US" altLang="en-US" sz="2400" b="1" dirty="0">
                <a:latin typeface="Times New Roman" panose="02020603050405020304" pitchFamily="18" charset="0"/>
              </a:rPr>
              <a:t>Cartilage</a:t>
            </a:r>
            <a:r>
              <a:rPr kumimoji="0" lang="en-US" altLang="en-US" sz="2400" dirty="0">
                <a:latin typeface="Times New Roman" panose="02020603050405020304" pitchFamily="18" charset="0"/>
              </a:rPr>
              <a:t> — lab-grown cartilage tissue used to repair knee</a:t>
            </a:r>
          </a:p>
          <a:p>
            <a:pPr>
              <a:spcBef>
                <a:spcPct val="0"/>
              </a:spcBef>
              <a:buClrTx/>
              <a:buFontTx/>
              <a:buChar char="•"/>
            </a:pPr>
            <a:r>
              <a:rPr kumimoji="0" lang="en-US" altLang="en-US" sz="2400" dirty="0">
                <a:latin typeface="Times New Roman" panose="02020603050405020304" pitchFamily="18" charset="0"/>
              </a:rPr>
              <a:t> </a:t>
            </a:r>
            <a:r>
              <a:rPr kumimoji="0" lang="en-US" altLang="en-US" sz="2400" b="1" dirty="0">
                <a:latin typeface="Times New Roman" panose="02020603050405020304" pitchFamily="18" charset="0"/>
              </a:rPr>
              <a:t>Doris Taylor's heart </a:t>
            </a:r>
            <a:r>
              <a:rPr kumimoji="0" lang="en-US" altLang="en-US" sz="2400" dirty="0">
                <a:latin typeface="Times New Roman" panose="02020603050405020304" pitchFamily="18" charset="0"/>
              </a:rPr>
              <a:t>in a jar </a:t>
            </a:r>
          </a:p>
          <a:p>
            <a:pPr>
              <a:spcBef>
                <a:spcPct val="0"/>
              </a:spcBef>
              <a:buClrTx/>
              <a:buFontTx/>
              <a:buChar char="•"/>
            </a:pPr>
            <a:r>
              <a:rPr kumimoji="0" lang="en-US" altLang="en-US" sz="2400" b="1" dirty="0">
                <a:latin typeface="Times New Roman" panose="02020603050405020304" pitchFamily="18" charset="0"/>
              </a:rPr>
              <a:t>Artificial skin </a:t>
            </a:r>
            <a:r>
              <a:rPr kumimoji="0" lang="en-US" altLang="en-US" sz="2400" dirty="0">
                <a:latin typeface="Times New Roman" panose="02020603050405020304" pitchFamily="18" charset="0"/>
              </a:rPr>
              <a:t>from human skin cells embedded in collagen</a:t>
            </a:r>
          </a:p>
          <a:p>
            <a:pPr>
              <a:spcBef>
                <a:spcPct val="0"/>
              </a:spcBef>
              <a:buClrTx/>
              <a:buFontTx/>
              <a:buChar char="•"/>
            </a:pPr>
            <a:r>
              <a:rPr kumimoji="0" lang="en-US" altLang="en-US" sz="2400" dirty="0">
                <a:latin typeface="Times New Roman" panose="02020603050405020304" pitchFamily="18" charset="0"/>
              </a:rPr>
              <a:t> </a:t>
            </a:r>
            <a:r>
              <a:rPr kumimoji="0" lang="en-US" altLang="en-US" sz="2400" b="1" dirty="0">
                <a:latin typeface="Times New Roman" panose="02020603050405020304" pitchFamily="18" charset="0"/>
              </a:rPr>
              <a:t>Artificial bone marrow</a:t>
            </a:r>
          </a:p>
        </p:txBody>
      </p:sp>
    </p:spTree>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4" descr="doris-taylor-pig-heart">
            <a:extLst>
              <a:ext uri="{FF2B5EF4-FFF2-40B4-BE49-F238E27FC236}">
                <a16:creationId xmlns:a16="http://schemas.microsoft.com/office/drawing/2014/main" id="{FBAE04C6-2E37-9B9B-2189-B1014373A5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6557"/>
          <a:stretch>
            <a:fillRect/>
          </a:stretch>
        </p:blipFill>
        <p:spPr bwMode="auto">
          <a:xfrm>
            <a:off x="4343400" y="457200"/>
            <a:ext cx="3257550" cy="274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3" name="Picture 5" descr="images">
            <a:extLst>
              <a:ext uri="{FF2B5EF4-FFF2-40B4-BE49-F238E27FC236}">
                <a16:creationId xmlns:a16="http://schemas.microsoft.com/office/drawing/2014/main" id="{FB86CAC7-0615-3B29-7ED0-FE5D1C508D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6225" y="457200"/>
            <a:ext cx="2720975" cy="274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4" name="Picture 6" descr="heart-decellularization">
            <a:extLst>
              <a:ext uri="{FF2B5EF4-FFF2-40B4-BE49-F238E27FC236}">
                <a16:creationId xmlns:a16="http://schemas.microsoft.com/office/drawing/2014/main" id="{3D671165-E6B8-7169-1B76-DA191031505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0" y="3324225"/>
            <a:ext cx="6096000" cy="330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4" descr="liver_implant_jpg">
            <a:extLst>
              <a:ext uri="{FF2B5EF4-FFF2-40B4-BE49-F238E27FC236}">
                <a16:creationId xmlns:a16="http://schemas.microsoft.com/office/drawing/2014/main" id="{CAD62257-6587-ADBC-4973-BDB6A6823C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5737" y="888206"/>
            <a:ext cx="4662488" cy="508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67" name="Picture 5" descr="auricle">
            <a:extLst>
              <a:ext uri="{FF2B5EF4-FFF2-40B4-BE49-F238E27FC236}">
                <a16:creationId xmlns:a16="http://schemas.microsoft.com/office/drawing/2014/main" id="{D04D451E-11D7-D097-D529-08F0450389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14952" y="868798"/>
            <a:ext cx="3471863"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4" descr="100px-Epithelial-cells">
            <a:extLst>
              <a:ext uri="{FF2B5EF4-FFF2-40B4-BE49-F238E27FC236}">
                <a16:creationId xmlns:a16="http://schemas.microsoft.com/office/drawing/2014/main" id="{0DBE48D0-D934-32A7-E910-3D6A0089B6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92870" y="2693094"/>
            <a:ext cx="1862138" cy="1862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1" name="Text Box 5">
            <a:extLst>
              <a:ext uri="{FF2B5EF4-FFF2-40B4-BE49-F238E27FC236}">
                <a16:creationId xmlns:a16="http://schemas.microsoft.com/office/drawing/2014/main" id="{1AE9307C-2CD3-FA25-4880-992F0A32BA72}"/>
              </a:ext>
            </a:extLst>
          </p:cNvPr>
          <p:cNvSpPr txBox="1">
            <a:spLocks noChangeArrowheads="1"/>
          </p:cNvSpPr>
          <p:nvPr/>
        </p:nvSpPr>
        <p:spPr bwMode="auto">
          <a:xfrm>
            <a:off x="381000" y="1040607"/>
            <a:ext cx="8458200" cy="155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Font typeface="Monotype Sorts" pitchFamily="2" charset="2"/>
              <a:buChar char="z"/>
              <a:defRPr kumimoji="1" sz="3200">
                <a:solidFill>
                  <a:schemeClr val="tx1"/>
                </a:solidFill>
                <a:latin typeface="Tahoma" panose="020B0604030504040204" pitchFamily="34" charset="0"/>
              </a:defRPr>
            </a:lvl1pPr>
            <a:lvl2pPr marL="742950" indent="-285750">
              <a:spcBef>
                <a:spcPct val="20000"/>
              </a:spcBef>
              <a:buClr>
                <a:schemeClr val="accent2"/>
              </a:buClr>
              <a:buFont typeface="Monotype Sorts" pitchFamily="2" charset="2"/>
              <a:buChar char="y"/>
              <a:defRPr kumimoji="1" sz="2800">
                <a:solidFill>
                  <a:schemeClr val="tx1"/>
                </a:solidFill>
                <a:latin typeface="Tahoma" panose="020B0604030504040204" pitchFamily="34" charset="0"/>
              </a:defRPr>
            </a:lvl2pPr>
            <a:lvl3pPr marL="1143000" indent="-228600">
              <a:spcBef>
                <a:spcPct val="20000"/>
              </a:spcBef>
              <a:buClr>
                <a:schemeClr val="accent2"/>
              </a:buClr>
              <a:buFont typeface="Monotype Sorts" pitchFamily="2" charset="2"/>
              <a:buChar char="x"/>
              <a:defRPr kumimoji="1" sz="2400">
                <a:solidFill>
                  <a:schemeClr val="tx1"/>
                </a:solidFill>
                <a:latin typeface="Tahoma" panose="020B0604030504040204" pitchFamily="34" charset="0"/>
              </a:defRPr>
            </a:lvl3pPr>
            <a:lvl4pPr marL="1600200" indent="-228600">
              <a:spcBef>
                <a:spcPct val="20000"/>
              </a:spcBef>
              <a:buClr>
                <a:schemeClr val="accent2"/>
              </a:buClr>
              <a:buChar char="•"/>
              <a:defRPr kumimoji="1" sz="2000">
                <a:solidFill>
                  <a:schemeClr val="tx1"/>
                </a:solidFill>
                <a:latin typeface="Tahoma" panose="020B0604030504040204" pitchFamily="34" charset="0"/>
              </a:defRPr>
            </a:lvl4pPr>
            <a:lvl5pPr marL="2057400" indent="-228600">
              <a:spcBef>
                <a:spcPct val="20000"/>
              </a:spcBef>
              <a:buClr>
                <a:schemeClr val="accent2"/>
              </a:buClr>
              <a:buChar char="–"/>
              <a:defRPr kumimoji="1"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9pPr>
          </a:lstStyle>
          <a:p>
            <a:pPr>
              <a:spcBef>
                <a:spcPct val="50000"/>
              </a:spcBef>
              <a:buClrTx/>
              <a:buFontTx/>
              <a:buNone/>
            </a:pPr>
            <a:r>
              <a:rPr kumimoji="0" lang="en-US" altLang="en-US" sz="2400" b="1" dirty="0">
                <a:latin typeface="Times New Roman" panose="02020603050405020304" pitchFamily="18" charset="0"/>
              </a:rPr>
              <a:t>Cells as building blocks</a:t>
            </a:r>
            <a:r>
              <a:rPr kumimoji="0" lang="en-US" altLang="en-US" sz="2400" dirty="0">
                <a:latin typeface="Times New Roman" panose="02020603050405020304" pitchFamily="18" charset="0"/>
              </a:rPr>
              <a:t>:</a:t>
            </a:r>
          </a:p>
          <a:p>
            <a:pPr>
              <a:spcBef>
                <a:spcPct val="0"/>
              </a:spcBef>
              <a:buClrTx/>
              <a:buFontTx/>
              <a:buChar char="•"/>
            </a:pPr>
            <a:r>
              <a:rPr kumimoji="0" lang="en-US" altLang="en-US" sz="2400" dirty="0">
                <a:latin typeface="Times New Roman" panose="02020603050405020304" pitchFamily="18" charset="0"/>
              </a:rPr>
              <a:t> Living fibroblasts – skin or chondrocytes – cartilage</a:t>
            </a:r>
          </a:p>
          <a:p>
            <a:pPr>
              <a:spcBef>
                <a:spcPct val="0"/>
              </a:spcBef>
              <a:buClrTx/>
              <a:buFontTx/>
              <a:buChar char="•"/>
            </a:pPr>
            <a:r>
              <a:rPr kumimoji="0" lang="en-US" altLang="en-US" sz="2400" dirty="0">
                <a:latin typeface="Times New Roman" panose="02020603050405020304" pitchFamily="18" charset="0"/>
              </a:rPr>
              <a:t> Cell division – extension of telomerase activity (1998)</a:t>
            </a:r>
          </a:p>
          <a:p>
            <a:pPr>
              <a:spcBef>
                <a:spcPct val="0"/>
              </a:spcBef>
              <a:buClrTx/>
              <a:buFontTx/>
              <a:buChar char="•"/>
            </a:pPr>
            <a:r>
              <a:rPr kumimoji="0" lang="en-US" altLang="en-US" sz="2400" dirty="0">
                <a:latin typeface="Times New Roman" panose="02020603050405020304" pitchFamily="18" charset="0"/>
              </a:rPr>
              <a:t> </a:t>
            </a:r>
            <a:r>
              <a:rPr kumimoji="0" lang="en-US" altLang="en-US" sz="2400" dirty="0" err="1">
                <a:latin typeface="Times New Roman" panose="02020603050405020304" pitchFamily="18" charset="0"/>
              </a:rPr>
              <a:t>Heyflick</a:t>
            </a:r>
            <a:r>
              <a:rPr kumimoji="0" lang="en-US" altLang="en-US" sz="2400" dirty="0">
                <a:latin typeface="Times New Roman" panose="02020603050405020304" pitchFamily="18" charset="0"/>
              </a:rPr>
              <a:t> limit</a:t>
            </a:r>
          </a:p>
        </p:txBody>
      </p:sp>
      <p:sp>
        <p:nvSpPr>
          <p:cNvPr id="12292" name="Text Box 6">
            <a:extLst>
              <a:ext uri="{FF2B5EF4-FFF2-40B4-BE49-F238E27FC236}">
                <a16:creationId xmlns:a16="http://schemas.microsoft.com/office/drawing/2014/main" id="{FDC9BADB-6147-FCDA-D89A-2C2936FAAD70}"/>
              </a:ext>
            </a:extLst>
          </p:cNvPr>
          <p:cNvSpPr txBox="1">
            <a:spLocks noChangeArrowheads="1"/>
          </p:cNvSpPr>
          <p:nvPr/>
        </p:nvSpPr>
        <p:spPr bwMode="auto">
          <a:xfrm>
            <a:off x="381000" y="2847876"/>
            <a:ext cx="6019800" cy="155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Font typeface="Monotype Sorts" pitchFamily="2" charset="2"/>
              <a:buChar char="z"/>
              <a:defRPr kumimoji="1" sz="3200">
                <a:solidFill>
                  <a:schemeClr val="tx1"/>
                </a:solidFill>
                <a:latin typeface="Tahoma" panose="020B0604030504040204" pitchFamily="34" charset="0"/>
              </a:defRPr>
            </a:lvl1pPr>
            <a:lvl2pPr marL="742950" indent="-285750">
              <a:spcBef>
                <a:spcPct val="20000"/>
              </a:spcBef>
              <a:buClr>
                <a:schemeClr val="accent2"/>
              </a:buClr>
              <a:buFont typeface="Monotype Sorts" pitchFamily="2" charset="2"/>
              <a:buChar char="y"/>
              <a:defRPr kumimoji="1" sz="2800">
                <a:solidFill>
                  <a:schemeClr val="tx1"/>
                </a:solidFill>
                <a:latin typeface="Tahoma" panose="020B0604030504040204" pitchFamily="34" charset="0"/>
              </a:defRPr>
            </a:lvl2pPr>
            <a:lvl3pPr marL="1143000" indent="-228600">
              <a:spcBef>
                <a:spcPct val="20000"/>
              </a:spcBef>
              <a:buClr>
                <a:schemeClr val="accent2"/>
              </a:buClr>
              <a:buFont typeface="Monotype Sorts" pitchFamily="2" charset="2"/>
              <a:buChar char="x"/>
              <a:defRPr kumimoji="1" sz="2400">
                <a:solidFill>
                  <a:schemeClr val="tx1"/>
                </a:solidFill>
                <a:latin typeface="Tahoma" panose="020B0604030504040204" pitchFamily="34" charset="0"/>
              </a:defRPr>
            </a:lvl3pPr>
            <a:lvl4pPr marL="1600200" indent="-228600">
              <a:spcBef>
                <a:spcPct val="20000"/>
              </a:spcBef>
              <a:buClr>
                <a:schemeClr val="accent2"/>
              </a:buClr>
              <a:buChar char="•"/>
              <a:defRPr kumimoji="1" sz="2000">
                <a:solidFill>
                  <a:schemeClr val="tx1"/>
                </a:solidFill>
                <a:latin typeface="Tahoma" panose="020B0604030504040204" pitchFamily="34" charset="0"/>
              </a:defRPr>
            </a:lvl4pPr>
            <a:lvl5pPr marL="2057400" indent="-228600">
              <a:spcBef>
                <a:spcPct val="20000"/>
              </a:spcBef>
              <a:buClr>
                <a:schemeClr val="accent2"/>
              </a:buClr>
              <a:buChar char="–"/>
              <a:defRPr kumimoji="1"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9pPr>
          </a:lstStyle>
          <a:p>
            <a:pPr>
              <a:spcBef>
                <a:spcPct val="50000"/>
              </a:spcBef>
              <a:buClrTx/>
              <a:buFontTx/>
              <a:buNone/>
            </a:pPr>
            <a:r>
              <a:rPr kumimoji="0" lang="en-US" altLang="en-US" sz="2400" b="1" dirty="0">
                <a:latin typeface="Times New Roman" panose="02020603050405020304" pitchFamily="18" charset="0"/>
              </a:rPr>
              <a:t>Extraction of cells</a:t>
            </a:r>
            <a:r>
              <a:rPr kumimoji="0" lang="en-US" altLang="en-US" sz="2400" dirty="0">
                <a:latin typeface="Times New Roman" panose="02020603050405020304" pitchFamily="18" charset="0"/>
              </a:rPr>
              <a:t>:</a:t>
            </a:r>
          </a:p>
          <a:p>
            <a:pPr>
              <a:spcBef>
                <a:spcPct val="0"/>
              </a:spcBef>
              <a:buClrTx/>
              <a:buFont typeface="Wingdings" panose="05000000000000000000" pitchFamily="2" charset="2"/>
              <a:buChar char="q"/>
            </a:pPr>
            <a:r>
              <a:rPr kumimoji="0" lang="en-US" altLang="en-US" sz="2400" dirty="0">
                <a:latin typeface="Times New Roman" panose="02020603050405020304" pitchFamily="18" charset="0"/>
              </a:rPr>
              <a:t> Bulk extraction (centrifugation)</a:t>
            </a:r>
          </a:p>
          <a:p>
            <a:pPr>
              <a:spcBef>
                <a:spcPct val="0"/>
              </a:spcBef>
              <a:buClrTx/>
              <a:buFont typeface="Wingdings" panose="05000000000000000000" pitchFamily="2" charset="2"/>
              <a:buChar char="q"/>
            </a:pPr>
            <a:r>
              <a:rPr kumimoji="0" lang="en-US" altLang="en-US" sz="2400" dirty="0">
                <a:latin typeface="Times New Roman" panose="02020603050405020304" pitchFamily="18" charset="0"/>
              </a:rPr>
              <a:t> Digestion (</a:t>
            </a:r>
            <a:r>
              <a:rPr kumimoji="0" lang="en-US" altLang="en-US" sz="2400" dirty="0" err="1">
                <a:latin typeface="Times New Roman" panose="02020603050405020304" pitchFamily="18" charset="0"/>
              </a:rPr>
              <a:t>enzyatic</a:t>
            </a:r>
            <a:r>
              <a:rPr kumimoji="0" lang="en-US" altLang="en-US" sz="2400" dirty="0">
                <a:latin typeface="Times New Roman" panose="02020603050405020304" pitchFamily="18" charset="0"/>
              </a:rPr>
              <a:t> to remove the </a:t>
            </a:r>
            <a:r>
              <a:rPr kumimoji="0" lang="en-US" altLang="en-US" sz="2400" dirty="0" err="1">
                <a:latin typeface="Times New Roman" panose="02020603050405020304" pitchFamily="18" charset="0"/>
              </a:rPr>
              <a:t>scafold</a:t>
            </a:r>
            <a:r>
              <a:rPr kumimoji="0" lang="en-US" altLang="en-US" sz="2400" dirty="0">
                <a:latin typeface="Times New Roman" panose="02020603050405020304" pitchFamily="18" charset="0"/>
              </a:rPr>
              <a:t>)</a:t>
            </a:r>
          </a:p>
          <a:p>
            <a:pPr>
              <a:spcBef>
                <a:spcPct val="0"/>
              </a:spcBef>
              <a:buClrTx/>
              <a:buFont typeface="Wingdings" panose="05000000000000000000" pitchFamily="2" charset="2"/>
              <a:buChar char="q"/>
            </a:pPr>
            <a:r>
              <a:rPr kumimoji="0" lang="en-US" altLang="en-US" sz="2400" dirty="0">
                <a:latin typeface="Times New Roman" panose="02020603050405020304" pitchFamily="18" charset="0"/>
              </a:rPr>
              <a:t> Extraction of free floating cells</a:t>
            </a:r>
          </a:p>
        </p:txBody>
      </p:sp>
      <p:sp>
        <p:nvSpPr>
          <p:cNvPr id="12293" name="Text Box 7">
            <a:extLst>
              <a:ext uri="{FF2B5EF4-FFF2-40B4-BE49-F238E27FC236}">
                <a16:creationId xmlns:a16="http://schemas.microsoft.com/office/drawing/2014/main" id="{8A47B90E-93E5-B46F-844A-BC64829EBD49}"/>
              </a:ext>
            </a:extLst>
          </p:cNvPr>
          <p:cNvSpPr txBox="1">
            <a:spLocks noChangeArrowheads="1"/>
          </p:cNvSpPr>
          <p:nvPr/>
        </p:nvSpPr>
        <p:spPr bwMode="auto">
          <a:xfrm>
            <a:off x="401608" y="4869160"/>
            <a:ext cx="8153400" cy="118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Font typeface="Monotype Sorts" pitchFamily="2" charset="2"/>
              <a:buChar char="z"/>
              <a:defRPr kumimoji="1" sz="3200">
                <a:solidFill>
                  <a:schemeClr val="tx1"/>
                </a:solidFill>
                <a:latin typeface="Tahoma" panose="020B0604030504040204" pitchFamily="34" charset="0"/>
              </a:defRPr>
            </a:lvl1pPr>
            <a:lvl2pPr marL="742950" indent="-285750">
              <a:spcBef>
                <a:spcPct val="20000"/>
              </a:spcBef>
              <a:buClr>
                <a:schemeClr val="accent2"/>
              </a:buClr>
              <a:buFont typeface="Monotype Sorts" pitchFamily="2" charset="2"/>
              <a:buChar char="y"/>
              <a:defRPr kumimoji="1" sz="2800">
                <a:solidFill>
                  <a:schemeClr val="tx1"/>
                </a:solidFill>
                <a:latin typeface="Tahoma" panose="020B0604030504040204" pitchFamily="34" charset="0"/>
              </a:defRPr>
            </a:lvl2pPr>
            <a:lvl3pPr marL="1143000" indent="-228600">
              <a:spcBef>
                <a:spcPct val="20000"/>
              </a:spcBef>
              <a:buClr>
                <a:schemeClr val="accent2"/>
              </a:buClr>
              <a:buFont typeface="Monotype Sorts" pitchFamily="2" charset="2"/>
              <a:buChar char="x"/>
              <a:defRPr kumimoji="1" sz="2400">
                <a:solidFill>
                  <a:schemeClr val="tx1"/>
                </a:solidFill>
                <a:latin typeface="Tahoma" panose="020B0604030504040204" pitchFamily="34" charset="0"/>
              </a:defRPr>
            </a:lvl3pPr>
            <a:lvl4pPr marL="1600200" indent="-228600">
              <a:spcBef>
                <a:spcPct val="20000"/>
              </a:spcBef>
              <a:buClr>
                <a:schemeClr val="accent2"/>
              </a:buClr>
              <a:buChar char="•"/>
              <a:defRPr kumimoji="1" sz="2000">
                <a:solidFill>
                  <a:schemeClr val="tx1"/>
                </a:solidFill>
                <a:latin typeface="Tahoma" panose="020B0604030504040204" pitchFamily="34" charset="0"/>
              </a:defRPr>
            </a:lvl4pPr>
            <a:lvl5pPr marL="2057400" indent="-228600">
              <a:spcBef>
                <a:spcPct val="20000"/>
              </a:spcBef>
              <a:buClr>
                <a:schemeClr val="accent2"/>
              </a:buClr>
              <a:buChar char="–"/>
              <a:defRPr kumimoji="1"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9pPr>
          </a:lstStyle>
          <a:p>
            <a:pPr>
              <a:spcBef>
                <a:spcPct val="0"/>
              </a:spcBef>
              <a:buClrTx/>
              <a:buFontTx/>
              <a:buNone/>
            </a:pPr>
            <a:r>
              <a:rPr kumimoji="0" lang="en-US" altLang="en-US" sz="2400" b="1" dirty="0">
                <a:latin typeface="Times New Roman" panose="02020603050405020304" pitchFamily="18" charset="0"/>
              </a:rPr>
              <a:t>Collagenase</a:t>
            </a:r>
            <a:r>
              <a:rPr kumimoji="0" lang="en-US" altLang="en-US" sz="2400" dirty="0">
                <a:latin typeface="Times New Roman" panose="02020603050405020304" pitchFamily="18" charset="0"/>
              </a:rPr>
              <a:t> </a:t>
            </a:r>
            <a:r>
              <a:rPr kumimoji="0" lang="en-US" altLang="en-US" sz="2400" b="1" dirty="0">
                <a:latin typeface="Times New Roman" panose="02020603050405020304" pitchFamily="18" charset="0"/>
              </a:rPr>
              <a:t>: preferred reagent </a:t>
            </a:r>
          </a:p>
          <a:p>
            <a:pPr>
              <a:spcBef>
                <a:spcPct val="0"/>
              </a:spcBef>
              <a:buClrTx/>
              <a:buFontTx/>
              <a:buChar char="•"/>
            </a:pPr>
            <a:r>
              <a:rPr kumimoji="0" lang="en-US" altLang="en-US" sz="2400" dirty="0">
                <a:latin typeface="Times New Roman" panose="02020603050405020304" pitchFamily="18" charset="0"/>
              </a:rPr>
              <a:t> less temperature dependent, and damages fewer cells, but </a:t>
            </a:r>
          </a:p>
          <a:p>
            <a:pPr>
              <a:spcBef>
                <a:spcPct val="0"/>
              </a:spcBef>
              <a:buClrTx/>
              <a:buFontTx/>
              <a:buChar char="•"/>
            </a:pPr>
            <a:r>
              <a:rPr kumimoji="0" lang="en-US" altLang="en-US" sz="2400" dirty="0">
                <a:latin typeface="Times New Roman" panose="02020603050405020304" pitchFamily="18" charset="0"/>
              </a:rPr>
              <a:t> takes longer and is a more expensive reagent</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ext Box 4">
            <a:extLst>
              <a:ext uri="{FF2B5EF4-FFF2-40B4-BE49-F238E27FC236}">
                <a16:creationId xmlns:a16="http://schemas.microsoft.com/office/drawing/2014/main" id="{6C0B0C15-D11D-02CD-D7C0-F49C08A2C297}"/>
              </a:ext>
            </a:extLst>
          </p:cNvPr>
          <p:cNvSpPr txBox="1">
            <a:spLocks noChangeArrowheads="1"/>
          </p:cNvSpPr>
          <p:nvPr/>
        </p:nvSpPr>
        <p:spPr bwMode="auto">
          <a:xfrm>
            <a:off x="304800" y="1654641"/>
            <a:ext cx="6019800" cy="304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Font typeface="Monotype Sorts" pitchFamily="2" charset="2"/>
              <a:buChar char="z"/>
              <a:defRPr kumimoji="1" sz="3200">
                <a:solidFill>
                  <a:schemeClr val="tx1"/>
                </a:solidFill>
                <a:latin typeface="Tahoma" panose="020B0604030504040204" pitchFamily="34" charset="0"/>
              </a:defRPr>
            </a:lvl1pPr>
            <a:lvl2pPr marL="742950" indent="-285750">
              <a:spcBef>
                <a:spcPct val="20000"/>
              </a:spcBef>
              <a:buClr>
                <a:schemeClr val="accent2"/>
              </a:buClr>
              <a:buFont typeface="Monotype Sorts" pitchFamily="2" charset="2"/>
              <a:buChar char="y"/>
              <a:defRPr kumimoji="1" sz="2800">
                <a:solidFill>
                  <a:schemeClr val="tx1"/>
                </a:solidFill>
                <a:latin typeface="Tahoma" panose="020B0604030504040204" pitchFamily="34" charset="0"/>
              </a:defRPr>
            </a:lvl2pPr>
            <a:lvl3pPr marL="1143000" indent="-228600">
              <a:spcBef>
                <a:spcPct val="20000"/>
              </a:spcBef>
              <a:buClr>
                <a:schemeClr val="accent2"/>
              </a:buClr>
              <a:buFont typeface="Monotype Sorts" pitchFamily="2" charset="2"/>
              <a:buChar char="x"/>
              <a:defRPr kumimoji="1" sz="2400">
                <a:solidFill>
                  <a:schemeClr val="tx1"/>
                </a:solidFill>
                <a:latin typeface="Tahoma" panose="020B0604030504040204" pitchFamily="34" charset="0"/>
              </a:defRPr>
            </a:lvl3pPr>
            <a:lvl4pPr marL="1600200" indent="-228600">
              <a:spcBef>
                <a:spcPct val="20000"/>
              </a:spcBef>
              <a:buClr>
                <a:schemeClr val="accent2"/>
              </a:buClr>
              <a:buChar char="•"/>
              <a:defRPr kumimoji="1" sz="2000">
                <a:solidFill>
                  <a:schemeClr val="tx1"/>
                </a:solidFill>
                <a:latin typeface="Tahoma" panose="020B0604030504040204" pitchFamily="34" charset="0"/>
              </a:defRPr>
            </a:lvl4pPr>
            <a:lvl5pPr marL="2057400" indent="-228600">
              <a:spcBef>
                <a:spcPct val="20000"/>
              </a:spcBef>
              <a:buClr>
                <a:schemeClr val="accent2"/>
              </a:buClr>
              <a:buChar char="–"/>
              <a:defRPr kumimoji="1"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9pPr>
          </a:lstStyle>
          <a:p>
            <a:pPr>
              <a:spcBef>
                <a:spcPct val="50000"/>
              </a:spcBef>
              <a:buClrTx/>
              <a:buFontTx/>
              <a:buNone/>
            </a:pPr>
            <a:r>
              <a:rPr kumimoji="0" lang="en-US" altLang="en-US" sz="2400" b="1" dirty="0">
                <a:highlight>
                  <a:srgbClr val="00FFFF"/>
                </a:highlight>
                <a:latin typeface="Times New Roman" panose="02020603050405020304" pitchFamily="18" charset="0"/>
              </a:rPr>
              <a:t>Categories of cells </a:t>
            </a:r>
            <a:r>
              <a:rPr kumimoji="0" lang="en-US" altLang="en-US" sz="2400" dirty="0">
                <a:latin typeface="Times New Roman" panose="02020603050405020304" pitchFamily="18" charset="0"/>
              </a:rPr>
              <a:t>: based on the source</a:t>
            </a:r>
          </a:p>
          <a:p>
            <a:pPr>
              <a:spcBef>
                <a:spcPct val="0"/>
              </a:spcBef>
              <a:buClrTx/>
              <a:buFont typeface="Wingdings" panose="05000000000000000000" pitchFamily="2" charset="2"/>
              <a:buChar char="q"/>
            </a:pPr>
            <a:r>
              <a:rPr kumimoji="0" lang="en-US" altLang="en-US" sz="2400" dirty="0">
                <a:latin typeface="Times New Roman" panose="02020603050405020304" pitchFamily="18" charset="0"/>
              </a:rPr>
              <a:t> Autogenic – From same person’s body (plastic surgery).</a:t>
            </a:r>
          </a:p>
          <a:p>
            <a:pPr>
              <a:spcBef>
                <a:spcPct val="0"/>
              </a:spcBef>
              <a:buClrTx/>
              <a:buFont typeface="Wingdings" panose="05000000000000000000" pitchFamily="2" charset="2"/>
              <a:buChar char="q"/>
            </a:pPr>
            <a:r>
              <a:rPr kumimoji="0" lang="en-US" altLang="en-US" sz="2400" dirty="0">
                <a:latin typeface="Times New Roman" panose="02020603050405020304" pitchFamily="18" charset="0"/>
              </a:rPr>
              <a:t> Allogenic – Diff body of same species</a:t>
            </a:r>
          </a:p>
          <a:p>
            <a:pPr>
              <a:spcBef>
                <a:spcPct val="0"/>
              </a:spcBef>
              <a:buClrTx/>
              <a:buFont typeface="Wingdings" panose="05000000000000000000" pitchFamily="2" charset="2"/>
              <a:buChar char="q"/>
            </a:pPr>
            <a:r>
              <a:rPr kumimoji="0" lang="en-US" altLang="en-US" sz="2400" dirty="0">
                <a:latin typeface="Times New Roman" panose="02020603050405020304" pitchFamily="18" charset="0"/>
              </a:rPr>
              <a:t> </a:t>
            </a:r>
            <a:r>
              <a:rPr kumimoji="0" lang="en-US" altLang="en-US" sz="2400" dirty="0" err="1">
                <a:latin typeface="Times New Roman" panose="02020603050405020304" pitchFamily="18" charset="0"/>
              </a:rPr>
              <a:t>Xenogenic</a:t>
            </a:r>
            <a:r>
              <a:rPr kumimoji="0" lang="en-US" altLang="en-US" sz="2400" dirty="0">
                <a:latin typeface="Times New Roman" panose="02020603050405020304" pitchFamily="18" charset="0"/>
              </a:rPr>
              <a:t> – Diff body of diff species  (pigs).</a:t>
            </a:r>
          </a:p>
          <a:p>
            <a:pPr>
              <a:spcBef>
                <a:spcPct val="0"/>
              </a:spcBef>
              <a:buClrTx/>
              <a:buFont typeface="Wingdings" panose="05000000000000000000" pitchFamily="2" charset="2"/>
              <a:buChar char="q"/>
            </a:pPr>
            <a:r>
              <a:rPr kumimoji="0" lang="en-US" altLang="en-US" sz="2400" dirty="0">
                <a:latin typeface="Times New Roman" panose="02020603050405020304" pitchFamily="18" charset="0"/>
              </a:rPr>
              <a:t> </a:t>
            </a:r>
            <a:r>
              <a:rPr kumimoji="0" lang="en-US" altLang="en-US" sz="2400" dirty="0" err="1">
                <a:latin typeface="Times New Roman" panose="02020603050405020304" pitchFamily="18" charset="0"/>
              </a:rPr>
              <a:t>Syngenic</a:t>
            </a:r>
            <a:r>
              <a:rPr kumimoji="0" lang="en-US" altLang="en-US" sz="2400" dirty="0">
                <a:latin typeface="Times New Roman" panose="02020603050405020304" pitchFamily="18" charset="0"/>
              </a:rPr>
              <a:t> – Taking cells from clone   </a:t>
            </a:r>
            <a:r>
              <a:rPr kumimoji="0" lang="en-US" altLang="en-US" sz="2400">
                <a:latin typeface="Times New Roman" panose="02020603050405020304" pitchFamily="18" charset="0"/>
              </a:rPr>
              <a:t>(applied to plants)</a:t>
            </a:r>
            <a:endParaRPr kumimoji="0" lang="en-US" altLang="en-US" sz="2400" dirty="0">
              <a:latin typeface="Times New Roman" panose="02020603050405020304" pitchFamily="18" charset="0"/>
            </a:endParaRPr>
          </a:p>
        </p:txBody>
      </p:sp>
      <p:sp>
        <p:nvSpPr>
          <p:cNvPr id="13315" name="Rectangle 8">
            <a:extLst>
              <a:ext uri="{FF2B5EF4-FFF2-40B4-BE49-F238E27FC236}">
                <a16:creationId xmlns:a16="http://schemas.microsoft.com/office/drawing/2014/main" id="{448C5DE9-8D54-6F3E-8C71-69F65D397C0D}"/>
              </a:ext>
            </a:extLst>
          </p:cNvPr>
          <p:cNvSpPr>
            <a:spLocks noChangeArrowheads="1"/>
          </p:cNvSpPr>
          <p:nvPr/>
        </p:nvSpPr>
        <p:spPr bwMode="auto">
          <a:xfrm>
            <a:off x="0" y="26241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accent2"/>
              </a:buClr>
              <a:buFont typeface="Monotype Sorts" pitchFamily="2" charset="2"/>
              <a:buChar char="z"/>
              <a:defRPr kumimoji="1" sz="3200">
                <a:solidFill>
                  <a:schemeClr val="tx1"/>
                </a:solidFill>
                <a:latin typeface="Tahoma" panose="020B0604030504040204" pitchFamily="34" charset="0"/>
              </a:defRPr>
            </a:lvl1pPr>
            <a:lvl2pPr marL="742950" indent="-285750">
              <a:spcBef>
                <a:spcPct val="20000"/>
              </a:spcBef>
              <a:buClr>
                <a:schemeClr val="accent2"/>
              </a:buClr>
              <a:buFont typeface="Monotype Sorts" pitchFamily="2" charset="2"/>
              <a:buChar char="y"/>
              <a:defRPr kumimoji="1" sz="2800">
                <a:solidFill>
                  <a:schemeClr val="tx1"/>
                </a:solidFill>
                <a:latin typeface="Tahoma" panose="020B0604030504040204" pitchFamily="34" charset="0"/>
              </a:defRPr>
            </a:lvl2pPr>
            <a:lvl3pPr marL="1143000" indent="-228600">
              <a:spcBef>
                <a:spcPct val="20000"/>
              </a:spcBef>
              <a:buClr>
                <a:schemeClr val="accent2"/>
              </a:buClr>
              <a:buFont typeface="Monotype Sorts" pitchFamily="2" charset="2"/>
              <a:buChar char="x"/>
              <a:defRPr kumimoji="1" sz="2400">
                <a:solidFill>
                  <a:schemeClr val="tx1"/>
                </a:solidFill>
                <a:latin typeface="Tahoma" panose="020B0604030504040204" pitchFamily="34" charset="0"/>
              </a:defRPr>
            </a:lvl3pPr>
            <a:lvl4pPr marL="1600200" indent="-228600">
              <a:spcBef>
                <a:spcPct val="20000"/>
              </a:spcBef>
              <a:buClr>
                <a:schemeClr val="accent2"/>
              </a:buClr>
              <a:buChar char="•"/>
              <a:defRPr kumimoji="1" sz="2000">
                <a:solidFill>
                  <a:schemeClr val="tx1"/>
                </a:solidFill>
                <a:latin typeface="Tahoma" panose="020B0604030504040204" pitchFamily="34" charset="0"/>
              </a:defRPr>
            </a:lvl4pPr>
            <a:lvl5pPr marL="2057400" indent="-228600">
              <a:spcBef>
                <a:spcPct val="20000"/>
              </a:spcBef>
              <a:buClr>
                <a:schemeClr val="accent2"/>
              </a:buClr>
              <a:buChar char="–"/>
              <a:defRPr kumimoji="1"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9pPr>
          </a:lstStyle>
          <a:p>
            <a:pPr>
              <a:spcBef>
                <a:spcPct val="0"/>
              </a:spcBef>
              <a:buClrTx/>
              <a:buFontTx/>
              <a:buNone/>
            </a:pPr>
            <a:endParaRPr kumimoji="0" lang="en-US" altLang="en-US" sz="2400">
              <a:latin typeface="Times New Roman" panose="02020603050405020304" pitchFamily="18" charset="0"/>
            </a:endParaRPr>
          </a:p>
        </p:txBody>
      </p:sp>
      <p:pic>
        <p:nvPicPr>
          <p:cNvPr id="13316" name="Picture 7" descr="http://upload.wikimedia.org/wikipedia/commons/thumb/f/f0/Mouse_embryonic_stem_cells.jpg/200px-Mouse_embryonic_stem_cells.jpg">
            <a:extLst>
              <a:ext uri="{FF2B5EF4-FFF2-40B4-BE49-F238E27FC236}">
                <a16:creationId xmlns:a16="http://schemas.microsoft.com/office/drawing/2014/main" id="{A305DE43-75A7-17DE-B834-F3FD81E54578}"/>
              </a:ext>
            </a:extLst>
          </p:cNvPr>
          <p:cNvPicPr>
            <a:picLocks noChangeAspect="1" noChangeArrowheads="1"/>
          </p:cNvPicPr>
          <p:nvPr/>
        </p:nvPicPr>
        <p:blipFill>
          <a:blip r:embed="rId2" r:link="rId3">
            <a:extLst>
              <a:ext uri="{28A0092B-C50C-407E-A947-70E740481C1C}">
                <a14:useLocalDpi xmlns:a14="http://schemas.microsoft.com/office/drawing/2010/main" val="0"/>
              </a:ext>
            </a:extLst>
          </a:blip>
          <a:srcRect/>
          <a:stretch>
            <a:fillRect/>
          </a:stretch>
        </p:blipFill>
        <p:spPr bwMode="auto">
          <a:xfrm>
            <a:off x="5791200" y="1828800"/>
            <a:ext cx="2971800" cy="2511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7" name="Rectangle 9">
            <a:hlinkClick r:id="rId4" tooltip="Enlarge"/>
            <a:extLst>
              <a:ext uri="{FF2B5EF4-FFF2-40B4-BE49-F238E27FC236}">
                <a16:creationId xmlns:a16="http://schemas.microsoft.com/office/drawing/2014/main" id="{B2168F21-A6CA-98D5-CF1C-748345687A8C}"/>
              </a:ext>
            </a:extLst>
          </p:cNvPr>
          <p:cNvSpPr>
            <a:spLocks noChangeArrowheads="1"/>
          </p:cNvSpPr>
          <p:nvPr/>
        </p:nvSpPr>
        <p:spPr bwMode="auto">
          <a:xfrm>
            <a:off x="0" y="42338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accent2"/>
              </a:buClr>
              <a:buFont typeface="Monotype Sorts" pitchFamily="2" charset="2"/>
              <a:buChar char="z"/>
              <a:defRPr kumimoji="1" sz="3200">
                <a:solidFill>
                  <a:schemeClr val="tx1"/>
                </a:solidFill>
                <a:latin typeface="Tahoma" panose="020B0604030504040204" pitchFamily="34" charset="0"/>
              </a:defRPr>
            </a:lvl1pPr>
            <a:lvl2pPr marL="742950" indent="-285750">
              <a:spcBef>
                <a:spcPct val="20000"/>
              </a:spcBef>
              <a:buClr>
                <a:schemeClr val="accent2"/>
              </a:buClr>
              <a:buFont typeface="Monotype Sorts" pitchFamily="2" charset="2"/>
              <a:buChar char="y"/>
              <a:defRPr kumimoji="1" sz="2800">
                <a:solidFill>
                  <a:schemeClr val="tx1"/>
                </a:solidFill>
                <a:latin typeface="Tahoma" panose="020B0604030504040204" pitchFamily="34" charset="0"/>
              </a:defRPr>
            </a:lvl2pPr>
            <a:lvl3pPr marL="1143000" indent="-228600">
              <a:spcBef>
                <a:spcPct val="20000"/>
              </a:spcBef>
              <a:buClr>
                <a:schemeClr val="accent2"/>
              </a:buClr>
              <a:buFont typeface="Monotype Sorts" pitchFamily="2" charset="2"/>
              <a:buChar char="x"/>
              <a:defRPr kumimoji="1" sz="2400">
                <a:solidFill>
                  <a:schemeClr val="tx1"/>
                </a:solidFill>
                <a:latin typeface="Tahoma" panose="020B0604030504040204" pitchFamily="34" charset="0"/>
              </a:defRPr>
            </a:lvl3pPr>
            <a:lvl4pPr marL="1600200" indent="-228600">
              <a:spcBef>
                <a:spcPct val="20000"/>
              </a:spcBef>
              <a:buClr>
                <a:schemeClr val="accent2"/>
              </a:buClr>
              <a:buChar char="•"/>
              <a:defRPr kumimoji="1" sz="2000">
                <a:solidFill>
                  <a:schemeClr val="tx1"/>
                </a:solidFill>
                <a:latin typeface="Tahoma" panose="020B0604030504040204" pitchFamily="34" charset="0"/>
              </a:defRPr>
            </a:lvl4pPr>
            <a:lvl5pPr marL="2057400" indent="-228600">
              <a:spcBef>
                <a:spcPct val="20000"/>
              </a:spcBef>
              <a:buClr>
                <a:schemeClr val="accent2"/>
              </a:buClr>
              <a:buChar char="–"/>
              <a:defRPr kumimoji="1"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9pPr>
          </a:lstStyle>
          <a:p>
            <a:pPr>
              <a:spcBef>
                <a:spcPct val="0"/>
              </a:spcBef>
              <a:buClrTx/>
              <a:buFontTx/>
              <a:buNone/>
            </a:pPr>
            <a:endParaRPr kumimoji="0" lang="en-US" altLang="en-US" sz="2400">
              <a:latin typeface="Times New Roman" panose="02020603050405020304" pitchFamily="18" charset="0"/>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a:extLst>
              <a:ext uri="{FF2B5EF4-FFF2-40B4-BE49-F238E27FC236}">
                <a16:creationId xmlns:a16="http://schemas.microsoft.com/office/drawing/2014/main" id="{84E1A207-8D33-41DE-DABD-173CD55785D5}"/>
              </a:ext>
            </a:extLst>
          </p:cNvPr>
          <p:cNvSpPr>
            <a:spLocks noChangeArrowheads="1"/>
          </p:cNvSpPr>
          <p:nvPr/>
        </p:nvSpPr>
        <p:spPr bwMode="auto">
          <a:xfrm>
            <a:off x="6577013" y="1981200"/>
            <a:ext cx="2368550" cy="74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accent2"/>
              </a:buClr>
              <a:buFont typeface="Monotype Sorts" pitchFamily="2" charset="2"/>
              <a:buChar char="z"/>
              <a:defRPr kumimoji="1" sz="3200">
                <a:solidFill>
                  <a:schemeClr val="tx1"/>
                </a:solidFill>
                <a:latin typeface="Tahoma" panose="020B0604030504040204" pitchFamily="34" charset="0"/>
              </a:defRPr>
            </a:lvl1pPr>
            <a:lvl2pPr marL="742950" indent="-285750">
              <a:spcBef>
                <a:spcPct val="20000"/>
              </a:spcBef>
              <a:buClr>
                <a:schemeClr val="accent2"/>
              </a:buClr>
              <a:buFont typeface="Monotype Sorts" pitchFamily="2" charset="2"/>
              <a:buChar char="y"/>
              <a:defRPr kumimoji="1" sz="2800">
                <a:solidFill>
                  <a:schemeClr val="tx1"/>
                </a:solidFill>
                <a:latin typeface="Tahoma" panose="020B0604030504040204" pitchFamily="34" charset="0"/>
              </a:defRPr>
            </a:lvl2pPr>
            <a:lvl3pPr marL="1143000" indent="-228600">
              <a:spcBef>
                <a:spcPct val="20000"/>
              </a:spcBef>
              <a:buClr>
                <a:schemeClr val="accent2"/>
              </a:buClr>
              <a:buFont typeface="Monotype Sorts" pitchFamily="2" charset="2"/>
              <a:buChar char="x"/>
              <a:defRPr kumimoji="1" sz="2400">
                <a:solidFill>
                  <a:schemeClr val="tx1"/>
                </a:solidFill>
                <a:latin typeface="Tahoma" panose="020B0604030504040204" pitchFamily="34" charset="0"/>
              </a:defRPr>
            </a:lvl3pPr>
            <a:lvl4pPr marL="1600200" indent="-228600">
              <a:spcBef>
                <a:spcPct val="20000"/>
              </a:spcBef>
              <a:buClr>
                <a:schemeClr val="accent2"/>
              </a:buClr>
              <a:buChar char="•"/>
              <a:defRPr kumimoji="1" sz="2000">
                <a:solidFill>
                  <a:schemeClr val="tx1"/>
                </a:solidFill>
                <a:latin typeface="Tahoma" panose="020B0604030504040204" pitchFamily="34" charset="0"/>
              </a:defRPr>
            </a:lvl4pPr>
            <a:lvl5pPr marL="2057400" indent="-228600">
              <a:spcBef>
                <a:spcPct val="20000"/>
              </a:spcBef>
              <a:buClr>
                <a:schemeClr val="accent2"/>
              </a:buClr>
              <a:buChar char="–"/>
              <a:defRPr kumimoji="1"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9pPr>
          </a:lstStyle>
          <a:p>
            <a:pPr>
              <a:spcBef>
                <a:spcPct val="0"/>
              </a:spcBef>
              <a:buClrTx/>
              <a:buFontTx/>
              <a:buNone/>
            </a:pPr>
            <a:endParaRPr kumimoji="0" lang="en-US" altLang="en-US" sz="2400">
              <a:latin typeface="Times New Roman" panose="02020603050405020304" pitchFamily="18" charset="0"/>
            </a:endParaRPr>
          </a:p>
        </p:txBody>
      </p:sp>
      <p:pic>
        <p:nvPicPr>
          <p:cNvPr id="14339" name="Picture 3" descr="http://upload.wikimedia.org/wikipedia/commons/7/76/Kohlenstoffnanoroehre_Animation.gif">
            <a:extLst>
              <a:ext uri="{FF2B5EF4-FFF2-40B4-BE49-F238E27FC236}">
                <a16:creationId xmlns:a16="http://schemas.microsoft.com/office/drawing/2014/main" id="{D1A39FBD-8490-4B7B-E294-9B318FF54528}"/>
              </a:ext>
            </a:extLst>
          </p:cNvPr>
          <p:cNvPicPr>
            <a:picLocks noChangeAspect="1" noChangeArrowheads="1"/>
          </p:cNvPicPr>
          <p:nvPr/>
        </p:nvPicPr>
        <p:blipFill>
          <a:blip r:embed="rId2" r:link="rId3">
            <a:extLst>
              <a:ext uri="{28A0092B-C50C-407E-A947-70E740481C1C}">
                <a14:useLocalDpi xmlns:a14="http://schemas.microsoft.com/office/drawing/2010/main" val="0"/>
              </a:ext>
            </a:extLst>
          </a:blip>
          <a:srcRect/>
          <a:stretch>
            <a:fillRect/>
          </a:stretch>
        </p:blipFill>
        <p:spPr bwMode="auto">
          <a:xfrm>
            <a:off x="6300192" y="3713348"/>
            <a:ext cx="2514600" cy="251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221196" name="Group 12">
            <a:extLst>
              <a:ext uri="{FF2B5EF4-FFF2-40B4-BE49-F238E27FC236}">
                <a16:creationId xmlns:a16="http://schemas.microsoft.com/office/drawing/2014/main" id="{C10D75D7-3B14-01A0-0B14-3CD2DD1FD542}"/>
              </a:ext>
            </a:extLst>
          </p:cNvPr>
          <p:cNvGraphicFramePr>
            <a:graphicFrameLocks noGrp="1"/>
          </p:cNvGraphicFramePr>
          <p:nvPr/>
        </p:nvGraphicFramePr>
        <p:xfrm>
          <a:off x="5878513" y="2498725"/>
          <a:ext cx="1597025" cy="517956"/>
        </p:xfrm>
        <a:graphic>
          <a:graphicData uri="http://schemas.openxmlformats.org/drawingml/2006/table">
            <a:tbl>
              <a:tblPr/>
              <a:tblGrid>
                <a:gridCol w="1597025">
                  <a:extLst>
                    <a:ext uri="{9D8B030D-6E8A-4147-A177-3AD203B41FA5}">
                      <a16:colId xmlns:a16="http://schemas.microsoft.com/office/drawing/2014/main" val="20000"/>
                    </a:ext>
                  </a:extLst>
                </a:gridCol>
              </a:tblGrid>
              <a:tr h="517525">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tabLst/>
                      </a:pPr>
                      <a:endParaRPr kumimoji="1" lang="en-US" sz="2800" b="0" i="0" u="none" strike="noStrike" cap="none" normalizeH="0" baseline="0">
                        <a:ln>
                          <a:noFill/>
                        </a:ln>
                        <a:solidFill>
                          <a:schemeClr val="tx1"/>
                        </a:solidFill>
                        <a:effectLst/>
                        <a:latin typeface="Tahoma" pitchFamily="34" charset="0"/>
                      </a:endParaRPr>
                    </a:p>
                  </a:txBody>
                  <a:tcPr marT="45618" marB="45618" anchor="ctr" horzOverflow="overflow">
                    <a:lnL cap="flat">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14342" name="Text Box 10">
            <a:extLst>
              <a:ext uri="{FF2B5EF4-FFF2-40B4-BE49-F238E27FC236}">
                <a16:creationId xmlns:a16="http://schemas.microsoft.com/office/drawing/2014/main" id="{445F2B02-32AE-93DE-D82B-B70F14B95BAB}"/>
              </a:ext>
            </a:extLst>
          </p:cNvPr>
          <p:cNvSpPr txBox="1">
            <a:spLocks noChangeArrowheads="1"/>
          </p:cNvSpPr>
          <p:nvPr/>
        </p:nvSpPr>
        <p:spPr bwMode="auto">
          <a:xfrm>
            <a:off x="1177702" y="625314"/>
            <a:ext cx="678859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accent2"/>
              </a:buClr>
              <a:buFont typeface="Monotype Sorts" pitchFamily="2" charset="2"/>
              <a:buChar char="z"/>
              <a:defRPr kumimoji="1" sz="3200">
                <a:solidFill>
                  <a:schemeClr val="tx1"/>
                </a:solidFill>
                <a:latin typeface="Tahoma" panose="020B0604030504040204" pitchFamily="34" charset="0"/>
              </a:defRPr>
            </a:lvl1pPr>
            <a:lvl2pPr marL="742950" indent="-285750">
              <a:spcBef>
                <a:spcPct val="20000"/>
              </a:spcBef>
              <a:buClr>
                <a:schemeClr val="accent2"/>
              </a:buClr>
              <a:buFont typeface="Monotype Sorts" pitchFamily="2" charset="2"/>
              <a:buChar char="y"/>
              <a:defRPr kumimoji="1" sz="2800">
                <a:solidFill>
                  <a:schemeClr val="tx1"/>
                </a:solidFill>
                <a:latin typeface="Tahoma" panose="020B0604030504040204" pitchFamily="34" charset="0"/>
              </a:defRPr>
            </a:lvl2pPr>
            <a:lvl3pPr marL="1143000" indent="-228600">
              <a:spcBef>
                <a:spcPct val="20000"/>
              </a:spcBef>
              <a:buClr>
                <a:schemeClr val="accent2"/>
              </a:buClr>
              <a:buFont typeface="Monotype Sorts" pitchFamily="2" charset="2"/>
              <a:buChar char="x"/>
              <a:defRPr kumimoji="1" sz="2400">
                <a:solidFill>
                  <a:schemeClr val="tx1"/>
                </a:solidFill>
                <a:latin typeface="Tahoma" panose="020B0604030504040204" pitchFamily="34" charset="0"/>
              </a:defRPr>
            </a:lvl3pPr>
            <a:lvl4pPr marL="1600200" indent="-228600">
              <a:spcBef>
                <a:spcPct val="20000"/>
              </a:spcBef>
              <a:buClr>
                <a:schemeClr val="accent2"/>
              </a:buClr>
              <a:buChar char="•"/>
              <a:defRPr kumimoji="1" sz="2000">
                <a:solidFill>
                  <a:schemeClr val="tx1"/>
                </a:solidFill>
                <a:latin typeface="Tahoma" panose="020B0604030504040204" pitchFamily="34" charset="0"/>
              </a:defRPr>
            </a:lvl4pPr>
            <a:lvl5pPr marL="2057400" indent="-228600">
              <a:spcBef>
                <a:spcPct val="20000"/>
              </a:spcBef>
              <a:buClr>
                <a:schemeClr val="accent2"/>
              </a:buClr>
              <a:buChar char="–"/>
              <a:defRPr kumimoji="1"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9pPr>
          </a:lstStyle>
          <a:p>
            <a:pPr>
              <a:spcBef>
                <a:spcPct val="50000"/>
              </a:spcBef>
              <a:buClrTx/>
              <a:buFontTx/>
              <a:buNone/>
            </a:pPr>
            <a:r>
              <a:rPr kumimoji="0" lang="en-US" altLang="en-US" b="1" dirty="0">
                <a:latin typeface="Georgia" panose="02040502050405020303" pitchFamily="18" charset="0"/>
              </a:rPr>
              <a:t>Extracellular matrix or scaffold</a:t>
            </a:r>
          </a:p>
        </p:txBody>
      </p:sp>
      <p:sp>
        <p:nvSpPr>
          <p:cNvPr id="14343" name="Text Box 11">
            <a:extLst>
              <a:ext uri="{FF2B5EF4-FFF2-40B4-BE49-F238E27FC236}">
                <a16:creationId xmlns:a16="http://schemas.microsoft.com/office/drawing/2014/main" id="{8F87F51E-9590-E79B-550B-ABA7F96702F3}"/>
              </a:ext>
            </a:extLst>
          </p:cNvPr>
          <p:cNvSpPr txBox="1">
            <a:spLocks noChangeArrowheads="1"/>
          </p:cNvSpPr>
          <p:nvPr/>
        </p:nvSpPr>
        <p:spPr bwMode="auto">
          <a:xfrm>
            <a:off x="381000" y="1600200"/>
            <a:ext cx="8534400" cy="191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Font typeface="Monotype Sorts" pitchFamily="2" charset="2"/>
              <a:buChar char="z"/>
              <a:defRPr kumimoji="1" sz="3200">
                <a:solidFill>
                  <a:schemeClr val="tx1"/>
                </a:solidFill>
                <a:latin typeface="Tahoma" panose="020B0604030504040204" pitchFamily="34" charset="0"/>
              </a:defRPr>
            </a:lvl1pPr>
            <a:lvl2pPr marL="742950" indent="-285750">
              <a:spcBef>
                <a:spcPct val="20000"/>
              </a:spcBef>
              <a:buClr>
                <a:schemeClr val="accent2"/>
              </a:buClr>
              <a:buFont typeface="Monotype Sorts" pitchFamily="2" charset="2"/>
              <a:buChar char="y"/>
              <a:defRPr kumimoji="1" sz="2800">
                <a:solidFill>
                  <a:schemeClr val="tx1"/>
                </a:solidFill>
                <a:latin typeface="Tahoma" panose="020B0604030504040204" pitchFamily="34" charset="0"/>
              </a:defRPr>
            </a:lvl2pPr>
            <a:lvl3pPr marL="1143000" indent="-228600">
              <a:spcBef>
                <a:spcPct val="20000"/>
              </a:spcBef>
              <a:buClr>
                <a:schemeClr val="accent2"/>
              </a:buClr>
              <a:buFont typeface="Monotype Sorts" pitchFamily="2" charset="2"/>
              <a:buChar char="x"/>
              <a:defRPr kumimoji="1" sz="2400">
                <a:solidFill>
                  <a:schemeClr val="tx1"/>
                </a:solidFill>
                <a:latin typeface="Tahoma" panose="020B0604030504040204" pitchFamily="34" charset="0"/>
              </a:defRPr>
            </a:lvl3pPr>
            <a:lvl4pPr marL="1600200" indent="-228600">
              <a:spcBef>
                <a:spcPct val="20000"/>
              </a:spcBef>
              <a:buClr>
                <a:schemeClr val="accent2"/>
              </a:buClr>
              <a:buChar char="•"/>
              <a:defRPr kumimoji="1" sz="2000">
                <a:solidFill>
                  <a:schemeClr val="tx1"/>
                </a:solidFill>
                <a:latin typeface="Tahoma" panose="020B0604030504040204" pitchFamily="34" charset="0"/>
              </a:defRPr>
            </a:lvl4pPr>
            <a:lvl5pPr marL="2057400" indent="-228600">
              <a:spcBef>
                <a:spcPct val="20000"/>
              </a:spcBef>
              <a:buClr>
                <a:schemeClr val="accent2"/>
              </a:buClr>
              <a:buChar char="–"/>
              <a:defRPr kumimoji="1"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9pPr>
          </a:lstStyle>
          <a:p>
            <a:pPr>
              <a:spcBef>
                <a:spcPct val="0"/>
              </a:spcBef>
              <a:buClrTx/>
              <a:buFont typeface="Wingdings" panose="05000000000000000000" pitchFamily="2" charset="2"/>
              <a:buChar char="q"/>
            </a:pPr>
            <a:r>
              <a:rPr kumimoji="0" lang="en-US" altLang="en-US" sz="2400">
                <a:latin typeface="Times New Roman" panose="02020603050405020304" pitchFamily="18" charset="0"/>
              </a:rPr>
              <a:t> Allow cell attachment and migration </a:t>
            </a:r>
          </a:p>
          <a:p>
            <a:pPr>
              <a:spcBef>
                <a:spcPct val="0"/>
              </a:spcBef>
              <a:buClrTx/>
              <a:buFont typeface="Wingdings" panose="05000000000000000000" pitchFamily="2" charset="2"/>
              <a:buChar char="q"/>
            </a:pPr>
            <a:r>
              <a:rPr kumimoji="0" lang="en-US" altLang="en-US" sz="2400">
                <a:latin typeface="Times New Roman" panose="02020603050405020304" pitchFamily="18" charset="0"/>
              </a:rPr>
              <a:t> Deliver and retain cells and biochemical factors </a:t>
            </a:r>
          </a:p>
          <a:p>
            <a:pPr>
              <a:spcBef>
                <a:spcPct val="0"/>
              </a:spcBef>
              <a:buClrTx/>
              <a:buFont typeface="Wingdings" panose="05000000000000000000" pitchFamily="2" charset="2"/>
              <a:buChar char="q"/>
            </a:pPr>
            <a:r>
              <a:rPr kumimoji="0" lang="en-US" altLang="en-US" sz="2400">
                <a:latin typeface="Times New Roman" panose="02020603050405020304" pitchFamily="18" charset="0"/>
              </a:rPr>
              <a:t> Enable diffusion of vital cell nutrients and expressed products </a:t>
            </a:r>
          </a:p>
          <a:p>
            <a:pPr>
              <a:spcBef>
                <a:spcPct val="0"/>
              </a:spcBef>
              <a:buClrTx/>
              <a:buFont typeface="Wingdings" panose="05000000000000000000" pitchFamily="2" charset="2"/>
              <a:buChar char="q"/>
            </a:pPr>
            <a:r>
              <a:rPr kumimoji="0" lang="en-US" altLang="en-US" sz="2400">
                <a:latin typeface="Times New Roman" panose="02020603050405020304" pitchFamily="18" charset="0"/>
              </a:rPr>
              <a:t> Exert certain mechanical and biological influences to modify the behaviour of the cell phase </a:t>
            </a:r>
          </a:p>
        </p:txBody>
      </p:sp>
      <p:sp>
        <p:nvSpPr>
          <p:cNvPr id="14344" name="Text Box 13">
            <a:extLst>
              <a:ext uri="{FF2B5EF4-FFF2-40B4-BE49-F238E27FC236}">
                <a16:creationId xmlns:a16="http://schemas.microsoft.com/office/drawing/2014/main" id="{38B8A6CF-FCF2-3430-EA2B-41C59AD564FD}"/>
              </a:ext>
            </a:extLst>
          </p:cNvPr>
          <p:cNvSpPr txBox="1">
            <a:spLocks noChangeArrowheads="1"/>
          </p:cNvSpPr>
          <p:nvPr/>
        </p:nvSpPr>
        <p:spPr bwMode="auto">
          <a:xfrm>
            <a:off x="381000" y="3581400"/>
            <a:ext cx="5486400" cy="301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spcBef>
                <a:spcPct val="20000"/>
              </a:spcBef>
              <a:buClr>
                <a:schemeClr val="accent2"/>
              </a:buClr>
              <a:buFont typeface="Monotype Sorts" pitchFamily="2" charset="2"/>
              <a:buChar char="z"/>
              <a:defRPr kumimoji="1" sz="3200">
                <a:solidFill>
                  <a:schemeClr val="tx1"/>
                </a:solidFill>
                <a:latin typeface="Tahoma" panose="020B0604030504040204" pitchFamily="34" charset="0"/>
              </a:defRPr>
            </a:lvl1pPr>
            <a:lvl2pPr marL="742950" indent="-285750">
              <a:spcBef>
                <a:spcPct val="20000"/>
              </a:spcBef>
              <a:buClr>
                <a:schemeClr val="accent2"/>
              </a:buClr>
              <a:buFont typeface="Monotype Sorts" pitchFamily="2" charset="2"/>
              <a:buChar char="y"/>
              <a:defRPr kumimoji="1" sz="2800">
                <a:solidFill>
                  <a:schemeClr val="tx1"/>
                </a:solidFill>
                <a:latin typeface="Tahoma" panose="020B0604030504040204" pitchFamily="34" charset="0"/>
              </a:defRPr>
            </a:lvl2pPr>
            <a:lvl3pPr marL="1143000" indent="-228600">
              <a:spcBef>
                <a:spcPct val="20000"/>
              </a:spcBef>
              <a:buClr>
                <a:schemeClr val="accent2"/>
              </a:buClr>
              <a:buFont typeface="Monotype Sorts" pitchFamily="2" charset="2"/>
              <a:buChar char="x"/>
              <a:defRPr kumimoji="1" sz="2400">
                <a:solidFill>
                  <a:schemeClr val="tx1"/>
                </a:solidFill>
                <a:latin typeface="Tahoma" panose="020B0604030504040204" pitchFamily="34" charset="0"/>
              </a:defRPr>
            </a:lvl3pPr>
            <a:lvl4pPr marL="1600200" indent="-228600">
              <a:spcBef>
                <a:spcPct val="20000"/>
              </a:spcBef>
              <a:buClr>
                <a:schemeClr val="accent2"/>
              </a:buClr>
              <a:buChar char="•"/>
              <a:defRPr kumimoji="1" sz="2000">
                <a:solidFill>
                  <a:schemeClr val="tx1"/>
                </a:solidFill>
                <a:latin typeface="Tahoma" panose="020B0604030504040204" pitchFamily="34" charset="0"/>
              </a:defRPr>
            </a:lvl4pPr>
            <a:lvl5pPr marL="2057400" indent="-228600">
              <a:spcBef>
                <a:spcPct val="20000"/>
              </a:spcBef>
              <a:buClr>
                <a:schemeClr val="accent2"/>
              </a:buClr>
              <a:buChar char="–"/>
              <a:defRPr kumimoji="1"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9pPr>
          </a:lstStyle>
          <a:p>
            <a:pPr>
              <a:spcBef>
                <a:spcPct val="0"/>
              </a:spcBef>
              <a:buClrTx/>
              <a:buFontTx/>
              <a:buNone/>
            </a:pPr>
            <a:r>
              <a:rPr kumimoji="0" lang="en-US" altLang="en-US" sz="2400" b="1">
                <a:latin typeface="Times New Roman" panose="02020603050405020304" pitchFamily="18" charset="0"/>
              </a:rPr>
              <a:t>Carbon nanotube</a:t>
            </a:r>
          </a:p>
          <a:p>
            <a:pPr>
              <a:spcBef>
                <a:spcPct val="0"/>
              </a:spcBef>
              <a:buClrTx/>
              <a:buFontTx/>
              <a:buNone/>
            </a:pPr>
            <a:r>
              <a:rPr kumimoji="0" lang="en-US" altLang="en-US" sz="2400">
                <a:latin typeface="Times New Roman" panose="02020603050405020304" pitchFamily="18" charset="0"/>
              </a:rPr>
              <a:t>candidate for tissue engineering scaffolds </a:t>
            </a:r>
          </a:p>
          <a:p>
            <a:pPr>
              <a:spcBef>
                <a:spcPct val="0"/>
              </a:spcBef>
              <a:buClrTx/>
              <a:buFontTx/>
              <a:buNone/>
            </a:pPr>
            <a:r>
              <a:rPr kumimoji="0" lang="en-US" altLang="en-US" sz="2400">
                <a:latin typeface="Times New Roman" panose="02020603050405020304" pitchFamily="18" charset="0"/>
              </a:rPr>
              <a:t>biocompatible </a:t>
            </a:r>
          </a:p>
          <a:p>
            <a:pPr>
              <a:spcBef>
                <a:spcPct val="0"/>
              </a:spcBef>
              <a:buClrTx/>
              <a:buFontTx/>
              <a:buNone/>
            </a:pPr>
            <a:r>
              <a:rPr kumimoji="0" lang="en-US" altLang="en-US" sz="2400">
                <a:latin typeface="Times New Roman" panose="02020603050405020304" pitchFamily="18" charset="0"/>
              </a:rPr>
              <a:t>resistant to biodegradation </a:t>
            </a:r>
          </a:p>
          <a:p>
            <a:pPr>
              <a:spcBef>
                <a:spcPct val="0"/>
              </a:spcBef>
              <a:buClrTx/>
              <a:buFontTx/>
              <a:buNone/>
            </a:pPr>
            <a:r>
              <a:rPr kumimoji="0" lang="en-US" altLang="en-US" sz="2400">
                <a:latin typeface="Times New Roman" panose="02020603050405020304" pitchFamily="18" charset="0"/>
              </a:rPr>
              <a:t>Can be functionalized with biomolecules. </a:t>
            </a:r>
          </a:p>
          <a:p>
            <a:pPr>
              <a:spcBef>
                <a:spcPct val="0"/>
              </a:spcBef>
              <a:buClrTx/>
              <a:buFontTx/>
              <a:buNone/>
            </a:pPr>
            <a:r>
              <a:rPr kumimoji="0" lang="en-US" altLang="en-US" sz="2400">
                <a:latin typeface="Times New Roman" panose="02020603050405020304" pitchFamily="18" charset="0"/>
              </a:rPr>
              <a:t>However, the possibility of toxicity with non-biodegradable nano-materials is not fully understood.</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ext Box 5">
            <a:extLst>
              <a:ext uri="{FF2B5EF4-FFF2-40B4-BE49-F238E27FC236}">
                <a16:creationId xmlns:a16="http://schemas.microsoft.com/office/drawing/2014/main" id="{45568B90-890B-3C2B-CCFD-13C1E094325A}"/>
              </a:ext>
            </a:extLst>
          </p:cNvPr>
          <p:cNvSpPr txBox="1">
            <a:spLocks noChangeArrowheads="1"/>
          </p:cNvSpPr>
          <p:nvPr/>
        </p:nvSpPr>
        <p:spPr bwMode="auto">
          <a:xfrm>
            <a:off x="1714500" y="836712"/>
            <a:ext cx="57150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Font typeface="Monotype Sorts" pitchFamily="2" charset="2"/>
              <a:buChar char="z"/>
              <a:defRPr kumimoji="1" sz="3200">
                <a:solidFill>
                  <a:schemeClr val="tx1"/>
                </a:solidFill>
                <a:latin typeface="Tahoma" panose="020B0604030504040204" pitchFamily="34" charset="0"/>
              </a:defRPr>
            </a:lvl1pPr>
            <a:lvl2pPr marL="742950" indent="-285750">
              <a:spcBef>
                <a:spcPct val="20000"/>
              </a:spcBef>
              <a:buClr>
                <a:schemeClr val="accent2"/>
              </a:buClr>
              <a:buFont typeface="Monotype Sorts" pitchFamily="2" charset="2"/>
              <a:buChar char="y"/>
              <a:defRPr kumimoji="1" sz="2800">
                <a:solidFill>
                  <a:schemeClr val="tx1"/>
                </a:solidFill>
                <a:latin typeface="Tahoma" panose="020B0604030504040204" pitchFamily="34" charset="0"/>
              </a:defRPr>
            </a:lvl2pPr>
            <a:lvl3pPr marL="1143000" indent="-228600">
              <a:spcBef>
                <a:spcPct val="20000"/>
              </a:spcBef>
              <a:buClr>
                <a:schemeClr val="accent2"/>
              </a:buClr>
              <a:buFont typeface="Monotype Sorts" pitchFamily="2" charset="2"/>
              <a:buChar char="x"/>
              <a:defRPr kumimoji="1" sz="2400">
                <a:solidFill>
                  <a:schemeClr val="tx1"/>
                </a:solidFill>
                <a:latin typeface="Tahoma" panose="020B0604030504040204" pitchFamily="34" charset="0"/>
              </a:defRPr>
            </a:lvl3pPr>
            <a:lvl4pPr marL="1600200" indent="-228600">
              <a:spcBef>
                <a:spcPct val="20000"/>
              </a:spcBef>
              <a:buClr>
                <a:schemeClr val="accent2"/>
              </a:buClr>
              <a:buChar char="•"/>
              <a:defRPr kumimoji="1" sz="2000">
                <a:solidFill>
                  <a:schemeClr val="tx1"/>
                </a:solidFill>
                <a:latin typeface="Tahoma" panose="020B0604030504040204" pitchFamily="34" charset="0"/>
              </a:defRPr>
            </a:lvl4pPr>
            <a:lvl5pPr marL="2057400" indent="-228600">
              <a:spcBef>
                <a:spcPct val="20000"/>
              </a:spcBef>
              <a:buClr>
                <a:schemeClr val="accent2"/>
              </a:buClr>
              <a:buChar char="–"/>
              <a:defRPr kumimoji="1"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9pPr>
          </a:lstStyle>
          <a:p>
            <a:pPr>
              <a:spcBef>
                <a:spcPct val="50000"/>
              </a:spcBef>
              <a:buClrTx/>
              <a:buFontTx/>
              <a:buNone/>
            </a:pPr>
            <a:r>
              <a:rPr kumimoji="0" lang="en-US" altLang="en-US" b="1" dirty="0">
                <a:latin typeface="Georgia" panose="02040502050405020303" pitchFamily="18" charset="0"/>
              </a:rPr>
              <a:t>Properties of materials …</a:t>
            </a:r>
          </a:p>
        </p:txBody>
      </p:sp>
      <p:sp>
        <p:nvSpPr>
          <p:cNvPr id="15363" name="Text Box 6">
            <a:extLst>
              <a:ext uri="{FF2B5EF4-FFF2-40B4-BE49-F238E27FC236}">
                <a16:creationId xmlns:a16="http://schemas.microsoft.com/office/drawing/2014/main" id="{FED33EBA-3CCE-D24A-104C-3DC413195161}"/>
              </a:ext>
            </a:extLst>
          </p:cNvPr>
          <p:cNvSpPr txBox="1">
            <a:spLocks noChangeArrowheads="1"/>
          </p:cNvSpPr>
          <p:nvPr/>
        </p:nvSpPr>
        <p:spPr bwMode="auto">
          <a:xfrm>
            <a:off x="609600" y="1908175"/>
            <a:ext cx="7696200" cy="265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Font typeface="Monotype Sorts" pitchFamily="2" charset="2"/>
              <a:buChar char="z"/>
              <a:defRPr kumimoji="1" sz="3200">
                <a:solidFill>
                  <a:schemeClr val="tx1"/>
                </a:solidFill>
                <a:latin typeface="Tahoma" panose="020B0604030504040204" pitchFamily="34" charset="0"/>
              </a:defRPr>
            </a:lvl1pPr>
            <a:lvl2pPr marL="742950" indent="-285750">
              <a:spcBef>
                <a:spcPct val="20000"/>
              </a:spcBef>
              <a:buClr>
                <a:schemeClr val="accent2"/>
              </a:buClr>
              <a:buFont typeface="Monotype Sorts" pitchFamily="2" charset="2"/>
              <a:buChar char="y"/>
              <a:defRPr kumimoji="1" sz="2800">
                <a:solidFill>
                  <a:schemeClr val="tx1"/>
                </a:solidFill>
                <a:latin typeface="Tahoma" panose="020B0604030504040204" pitchFamily="34" charset="0"/>
              </a:defRPr>
            </a:lvl2pPr>
            <a:lvl3pPr marL="1143000" indent="-228600">
              <a:spcBef>
                <a:spcPct val="20000"/>
              </a:spcBef>
              <a:buClr>
                <a:schemeClr val="accent2"/>
              </a:buClr>
              <a:buFont typeface="Monotype Sorts" pitchFamily="2" charset="2"/>
              <a:buChar char="x"/>
              <a:defRPr kumimoji="1" sz="2400">
                <a:solidFill>
                  <a:schemeClr val="tx1"/>
                </a:solidFill>
                <a:latin typeface="Tahoma" panose="020B0604030504040204" pitchFamily="34" charset="0"/>
              </a:defRPr>
            </a:lvl3pPr>
            <a:lvl4pPr marL="1600200" indent="-228600">
              <a:spcBef>
                <a:spcPct val="20000"/>
              </a:spcBef>
              <a:buClr>
                <a:schemeClr val="accent2"/>
              </a:buClr>
              <a:buChar char="•"/>
              <a:defRPr kumimoji="1" sz="2000">
                <a:solidFill>
                  <a:schemeClr val="tx1"/>
                </a:solidFill>
                <a:latin typeface="Tahoma" panose="020B0604030504040204" pitchFamily="34" charset="0"/>
              </a:defRPr>
            </a:lvl4pPr>
            <a:lvl5pPr marL="2057400" indent="-228600">
              <a:spcBef>
                <a:spcPct val="20000"/>
              </a:spcBef>
              <a:buClr>
                <a:schemeClr val="accent2"/>
              </a:buClr>
              <a:buChar char="–"/>
              <a:defRPr kumimoji="1"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9pPr>
          </a:lstStyle>
          <a:p>
            <a:pPr>
              <a:spcBef>
                <a:spcPct val="0"/>
              </a:spcBef>
              <a:buClrTx/>
              <a:buFont typeface="Wingdings" panose="05000000000000000000" pitchFamily="2" charset="2"/>
              <a:buChar char="q"/>
            </a:pPr>
            <a:r>
              <a:rPr kumimoji="0" lang="en-US" altLang="en-US" sz="2800">
                <a:latin typeface="Times New Roman" panose="02020603050405020304" pitchFamily="18" charset="0"/>
              </a:rPr>
              <a:t> High porosity and an adequate pore size </a:t>
            </a:r>
          </a:p>
          <a:p>
            <a:pPr>
              <a:spcBef>
                <a:spcPct val="0"/>
              </a:spcBef>
              <a:buClrTx/>
              <a:buFont typeface="Wingdings" panose="05000000000000000000" pitchFamily="2" charset="2"/>
              <a:buChar char="q"/>
            </a:pPr>
            <a:r>
              <a:rPr kumimoji="0" lang="en-US" altLang="en-US" sz="2800">
                <a:latin typeface="Times New Roman" panose="02020603050405020304" pitchFamily="18" charset="0"/>
              </a:rPr>
              <a:t> Biodegradability or desired resorption rate</a:t>
            </a:r>
          </a:p>
          <a:p>
            <a:pPr>
              <a:spcBef>
                <a:spcPct val="0"/>
              </a:spcBef>
              <a:buClrTx/>
              <a:buFont typeface="Wingdings" panose="05000000000000000000" pitchFamily="2" charset="2"/>
              <a:buChar char="q"/>
            </a:pPr>
            <a:r>
              <a:rPr kumimoji="0" lang="en-US" altLang="en-US" sz="2800">
                <a:latin typeface="Times New Roman" panose="02020603050405020304" pitchFamily="18" charset="0"/>
              </a:rPr>
              <a:t> Non immunogenecity</a:t>
            </a:r>
          </a:p>
          <a:p>
            <a:pPr>
              <a:spcBef>
                <a:spcPct val="0"/>
              </a:spcBef>
              <a:buClrTx/>
              <a:buFont typeface="Wingdings" panose="05000000000000000000" pitchFamily="2" charset="2"/>
              <a:buChar char="q"/>
            </a:pPr>
            <a:r>
              <a:rPr kumimoji="0" lang="en-US" altLang="en-US" sz="2800">
                <a:latin typeface="Times New Roman" panose="02020603050405020304" pitchFamily="18" charset="0"/>
              </a:rPr>
              <a:t> Low concentration</a:t>
            </a:r>
          </a:p>
          <a:p>
            <a:pPr>
              <a:spcBef>
                <a:spcPct val="0"/>
              </a:spcBef>
              <a:buClrTx/>
              <a:buFont typeface="Wingdings" panose="05000000000000000000" pitchFamily="2" charset="2"/>
              <a:buChar char="q"/>
            </a:pPr>
            <a:r>
              <a:rPr kumimoji="0" lang="en-US" altLang="en-US" sz="2800">
                <a:latin typeface="Times New Roman" panose="02020603050405020304" pitchFamily="18" charset="0"/>
              </a:rPr>
              <a:t> Structural integrity @ nanolevel</a:t>
            </a:r>
          </a:p>
          <a:p>
            <a:pPr>
              <a:spcBef>
                <a:spcPct val="0"/>
              </a:spcBef>
              <a:buClrTx/>
              <a:buFont typeface="Wingdings" panose="05000000000000000000" pitchFamily="2" charset="2"/>
              <a:buChar char="q"/>
            </a:pPr>
            <a:r>
              <a:rPr kumimoji="0" lang="en-US" altLang="en-US" sz="2800">
                <a:latin typeface="Times New Roman" panose="02020603050405020304" pitchFamily="18" charset="0"/>
              </a:rPr>
              <a:t> Injectability</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ext Box 2">
            <a:extLst>
              <a:ext uri="{FF2B5EF4-FFF2-40B4-BE49-F238E27FC236}">
                <a16:creationId xmlns:a16="http://schemas.microsoft.com/office/drawing/2014/main" id="{A3B19D88-9079-501F-561A-50A30C5D57C4}"/>
              </a:ext>
            </a:extLst>
          </p:cNvPr>
          <p:cNvSpPr txBox="1">
            <a:spLocks noChangeArrowheads="1"/>
          </p:cNvSpPr>
          <p:nvPr/>
        </p:nvSpPr>
        <p:spPr bwMode="auto">
          <a:xfrm>
            <a:off x="533400" y="1412776"/>
            <a:ext cx="8229600" cy="5021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Font typeface="Monotype Sorts" pitchFamily="2" charset="2"/>
              <a:buChar char="z"/>
              <a:defRPr kumimoji="1" sz="3200">
                <a:solidFill>
                  <a:schemeClr val="tx1"/>
                </a:solidFill>
                <a:latin typeface="Tahoma" panose="020B0604030504040204" pitchFamily="34" charset="0"/>
              </a:defRPr>
            </a:lvl1pPr>
            <a:lvl2pPr marL="742950" indent="-285750">
              <a:spcBef>
                <a:spcPct val="20000"/>
              </a:spcBef>
              <a:buClr>
                <a:schemeClr val="accent2"/>
              </a:buClr>
              <a:buFont typeface="Monotype Sorts" pitchFamily="2" charset="2"/>
              <a:buChar char="y"/>
              <a:defRPr kumimoji="1" sz="2800">
                <a:solidFill>
                  <a:schemeClr val="tx1"/>
                </a:solidFill>
                <a:latin typeface="Tahoma" panose="020B0604030504040204" pitchFamily="34" charset="0"/>
              </a:defRPr>
            </a:lvl2pPr>
            <a:lvl3pPr marL="1143000" indent="-228600">
              <a:spcBef>
                <a:spcPct val="20000"/>
              </a:spcBef>
              <a:buClr>
                <a:schemeClr val="accent2"/>
              </a:buClr>
              <a:buFont typeface="Monotype Sorts" pitchFamily="2" charset="2"/>
              <a:buChar char="x"/>
              <a:defRPr kumimoji="1" sz="2400">
                <a:solidFill>
                  <a:schemeClr val="tx1"/>
                </a:solidFill>
                <a:latin typeface="Tahoma" panose="020B0604030504040204" pitchFamily="34" charset="0"/>
              </a:defRPr>
            </a:lvl3pPr>
            <a:lvl4pPr marL="1600200" indent="-228600">
              <a:spcBef>
                <a:spcPct val="20000"/>
              </a:spcBef>
              <a:buClr>
                <a:schemeClr val="accent2"/>
              </a:buClr>
              <a:buChar char="•"/>
              <a:defRPr kumimoji="1" sz="2000">
                <a:solidFill>
                  <a:schemeClr val="tx1"/>
                </a:solidFill>
                <a:latin typeface="Tahoma" panose="020B0604030504040204" pitchFamily="34" charset="0"/>
              </a:defRPr>
            </a:lvl4pPr>
            <a:lvl5pPr marL="2057400" indent="-228600">
              <a:spcBef>
                <a:spcPct val="20000"/>
              </a:spcBef>
              <a:buClr>
                <a:schemeClr val="accent2"/>
              </a:buClr>
              <a:buChar char="–"/>
              <a:defRPr kumimoji="1"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9pPr>
          </a:lstStyle>
          <a:p>
            <a:pPr>
              <a:spcBef>
                <a:spcPct val="50000"/>
              </a:spcBef>
              <a:buClrTx/>
              <a:buFontTx/>
              <a:buNone/>
            </a:pPr>
            <a:r>
              <a:rPr kumimoji="0" lang="en-US" altLang="en-US" sz="2400" b="1" dirty="0">
                <a:latin typeface="Times New Roman" panose="02020603050405020304" pitchFamily="18" charset="0"/>
              </a:rPr>
              <a:t>Natural or constructed from natural materials</a:t>
            </a:r>
            <a:r>
              <a:rPr kumimoji="0" lang="en-US" altLang="en-US" sz="2400" dirty="0">
                <a:latin typeface="Times New Roman" panose="02020603050405020304" pitchFamily="18" charset="0"/>
              </a:rPr>
              <a:t> </a:t>
            </a:r>
          </a:p>
          <a:p>
            <a:pPr>
              <a:spcBef>
                <a:spcPct val="0"/>
              </a:spcBef>
              <a:buClrTx/>
              <a:buFontTx/>
              <a:buChar char="•"/>
            </a:pPr>
            <a:r>
              <a:rPr kumimoji="0" lang="en-US" altLang="en-US" sz="2400" dirty="0">
                <a:latin typeface="Times New Roman" panose="02020603050405020304" pitchFamily="18" charset="0"/>
              </a:rPr>
              <a:t> derivatives of the extracellular matrix –  </a:t>
            </a:r>
            <a:r>
              <a:rPr kumimoji="0" lang="en-US" altLang="en-US" sz="2400" dirty="0" err="1">
                <a:latin typeface="Times New Roman" panose="02020603050405020304" pitchFamily="18" charset="0"/>
              </a:rPr>
              <a:t>proteic</a:t>
            </a:r>
            <a:r>
              <a:rPr kumimoji="0" lang="en-US" altLang="en-US" sz="2400" dirty="0">
                <a:latin typeface="Times New Roman" panose="02020603050405020304" pitchFamily="18" charset="0"/>
              </a:rPr>
              <a:t> material such as collagen or fibrin</a:t>
            </a:r>
          </a:p>
          <a:p>
            <a:pPr>
              <a:spcBef>
                <a:spcPct val="0"/>
              </a:spcBef>
              <a:buClrTx/>
              <a:buFontTx/>
              <a:buChar char="•"/>
            </a:pPr>
            <a:r>
              <a:rPr kumimoji="0" lang="en-US" altLang="en-US" sz="2400" dirty="0">
                <a:latin typeface="Times New Roman" panose="02020603050405020304" pitchFamily="18" charset="0"/>
              </a:rPr>
              <a:t> polysaccharidic </a:t>
            </a:r>
            <a:r>
              <a:rPr kumimoji="0" lang="en-US" altLang="en-US" sz="2400" dirty="0" err="1">
                <a:latin typeface="Times New Roman" panose="02020603050405020304" pitchFamily="18" charset="0"/>
              </a:rPr>
              <a:t>material:chitosan</a:t>
            </a:r>
            <a:r>
              <a:rPr kumimoji="0" lang="en-US" altLang="en-US" sz="2400" dirty="0">
                <a:latin typeface="Times New Roman" panose="02020603050405020304" pitchFamily="18" charset="0"/>
              </a:rPr>
              <a:t> or glycosaminoglycans (GAG) with cross linking agents (e.g. glutaraldehyde, water soluble carbodiimide), </a:t>
            </a:r>
          </a:p>
          <a:p>
            <a:pPr>
              <a:spcBef>
                <a:spcPct val="0"/>
              </a:spcBef>
              <a:buClrTx/>
              <a:buFontTx/>
              <a:buChar char="•"/>
            </a:pPr>
            <a:r>
              <a:rPr kumimoji="0" lang="en-US" altLang="en-US" sz="2400" dirty="0">
                <a:latin typeface="Times New Roman" panose="02020603050405020304" pitchFamily="18" charset="0"/>
              </a:rPr>
              <a:t> bioresorbable sutures like collagen</a:t>
            </a:r>
          </a:p>
          <a:p>
            <a:pPr>
              <a:spcBef>
                <a:spcPct val="50000"/>
              </a:spcBef>
              <a:buClrTx/>
              <a:buFontTx/>
              <a:buNone/>
            </a:pPr>
            <a:r>
              <a:rPr kumimoji="0" lang="en-US" altLang="en-US" sz="2400" b="1" dirty="0">
                <a:latin typeface="Times New Roman" panose="02020603050405020304" pitchFamily="18" charset="0"/>
              </a:rPr>
              <a:t>Synthetic</a:t>
            </a:r>
            <a:r>
              <a:rPr kumimoji="0" lang="en-US" altLang="en-US" sz="2400" dirty="0">
                <a:latin typeface="Times New Roman" panose="02020603050405020304" pitchFamily="18" charset="0"/>
              </a:rPr>
              <a:t> – </a:t>
            </a:r>
          </a:p>
          <a:p>
            <a:pPr>
              <a:spcBef>
                <a:spcPct val="0"/>
              </a:spcBef>
              <a:buClrTx/>
              <a:buFontTx/>
              <a:buChar char="•"/>
            </a:pPr>
            <a:r>
              <a:rPr kumimoji="0" lang="en-US" altLang="en-US" sz="2400" dirty="0">
                <a:latin typeface="Times New Roman" panose="02020603050405020304" pitchFamily="18" charset="0"/>
              </a:rPr>
              <a:t> </a:t>
            </a:r>
            <a:r>
              <a:rPr kumimoji="0" lang="en-US" altLang="en-US" sz="2400" dirty="0" err="1">
                <a:latin typeface="Times New Roman" panose="02020603050405020304" pitchFamily="18" charset="0"/>
              </a:rPr>
              <a:t>PuraMatrix</a:t>
            </a:r>
            <a:r>
              <a:rPr kumimoji="0" lang="en-US" altLang="en-US" sz="2400" dirty="0">
                <a:latin typeface="Times New Roman" panose="02020603050405020304" pitchFamily="18" charset="0"/>
              </a:rPr>
              <a:t>, PLA - polylactic acid (polyester) Degrades within the human body to form lactic acid, </a:t>
            </a:r>
          </a:p>
          <a:p>
            <a:pPr>
              <a:spcBef>
                <a:spcPct val="0"/>
              </a:spcBef>
              <a:buClrTx/>
              <a:buFontTx/>
              <a:buChar char="•"/>
            </a:pPr>
            <a:r>
              <a:rPr kumimoji="0" lang="en-US" altLang="en-US" sz="2400" dirty="0">
                <a:latin typeface="Times New Roman" panose="02020603050405020304" pitchFamily="18" charset="0"/>
              </a:rPr>
              <a:t> Polyglycolic acid (PGA) and polycaprolactone (PCL): their degradation mechanism is similar to that of PLA, but slightly slower.</a:t>
            </a:r>
          </a:p>
        </p:txBody>
      </p:sp>
      <p:sp>
        <p:nvSpPr>
          <p:cNvPr id="16387" name="Text Box 3">
            <a:extLst>
              <a:ext uri="{FF2B5EF4-FFF2-40B4-BE49-F238E27FC236}">
                <a16:creationId xmlns:a16="http://schemas.microsoft.com/office/drawing/2014/main" id="{0CDD8885-17C1-E65D-066E-B4D8944FE0F5}"/>
              </a:ext>
            </a:extLst>
          </p:cNvPr>
          <p:cNvSpPr txBox="1">
            <a:spLocks noChangeArrowheads="1"/>
          </p:cNvSpPr>
          <p:nvPr/>
        </p:nvSpPr>
        <p:spPr bwMode="auto">
          <a:xfrm>
            <a:off x="1079612" y="548680"/>
            <a:ext cx="698477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accent2"/>
              </a:buClr>
              <a:buFont typeface="Monotype Sorts" pitchFamily="2" charset="2"/>
              <a:buChar char="z"/>
              <a:defRPr kumimoji="1" sz="3200">
                <a:solidFill>
                  <a:schemeClr val="tx1"/>
                </a:solidFill>
                <a:latin typeface="Tahoma" panose="020B0604030504040204" pitchFamily="34" charset="0"/>
              </a:defRPr>
            </a:lvl1pPr>
            <a:lvl2pPr marL="742950" indent="-285750">
              <a:spcBef>
                <a:spcPct val="20000"/>
              </a:spcBef>
              <a:buClr>
                <a:schemeClr val="accent2"/>
              </a:buClr>
              <a:buFont typeface="Monotype Sorts" pitchFamily="2" charset="2"/>
              <a:buChar char="y"/>
              <a:defRPr kumimoji="1" sz="2800">
                <a:solidFill>
                  <a:schemeClr val="tx1"/>
                </a:solidFill>
                <a:latin typeface="Tahoma" panose="020B0604030504040204" pitchFamily="34" charset="0"/>
              </a:defRPr>
            </a:lvl2pPr>
            <a:lvl3pPr marL="1143000" indent="-228600">
              <a:spcBef>
                <a:spcPct val="20000"/>
              </a:spcBef>
              <a:buClr>
                <a:schemeClr val="accent2"/>
              </a:buClr>
              <a:buFont typeface="Monotype Sorts" pitchFamily="2" charset="2"/>
              <a:buChar char="x"/>
              <a:defRPr kumimoji="1" sz="2400">
                <a:solidFill>
                  <a:schemeClr val="tx1"/>
                </a:solidFill>
                <a:latin typeface="Tahoma" panose="020B0604030504040204" pitchFamily="34" charset="0"/>
              </a:defRPr>
            </a:lvl3pPr>
            <a:lvl4pPr marL="1600200" indent="-228600">
              <a:spcBef>
                <a:spcPct val="20000"/>
              </a:spcBef>
              <a:buClr>
                <a:schemeClr val="accent2"/>
              </a:buClr>
              <a:buChar char="•"/>
              <a:defRPr kumimoji="1" sz="2000">
                <a:solidFill>
                  <a:schemeClr val="tx1"/>
                </a:solidFill>
                <a:latin typeface="Tahoma" panose="020B0604030504040204" pitchFamily="34" charset="0"/>
              </a:defRPr>
            </a:lvl4pPr>
            <a:lvl5pPr marL="2057400" indent="-228600">
              <a:spcBef>
                <a:spcPct val="20000"/>
              </a:spcBef>
              <a:buClr>
                <a:schemeClr val="accent2"/>
              </a:buClr>
              <a:buChar char="–"/>
              <a:defRPr kumimoji="1"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9pPr>
          </a:lstStyle>
          <a:p>
            <a:pPr>
              <a:spcBef>
                <a:spcPct val="50000"/>
              </a:spcBef>
              <a:buClrTx/>
              <a:buFontTx/>
              <a:buNone/>
            </a:pPr>
            <a:r>
              <a:rPr kumimoji="0" lang="en-US" altLang="en-US" b="1" dirty="0">
                <a:latin typeface="Georgia" panose="02040502050405020303" pitchFamily="18" charset="0"/>
              </a:rPr>
              <a:t>Source of material for scaffold</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descr="Loading Modes">
            <a:extLst>
              <a:ext uri="{FF2B5EF4-FFF2-40B4-BE49-F238E27FC236}">
                <a16:creationId xmlns:a16="http://schemas.microsoft.com/office/drawing/2014/main" id="{4BF5E2A1-C143-25BA-490C-3A4E1CA6CB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504" y="-143482"/>
            <a:ext cx="5328592" cy="6870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Rounded Corners 3">
            <a:extLst>
              <a:ext uri="{FF2B5EF4-FFF2-40B4-BE49-F238E27FC236}">
                <a16:creationId xmlns:a16="http://schemas.microsoft.com/office/drawing/2014/main" id="{210639EC-FC88-9148-1B91-5FA540F540FC}"/>
              </a:ext>
            </a:extLst>
          </p:cNvPr>
          <p:cNvSpPr/>
          <p:nvPr/>
        </p:nvSpPr>
        <p:spPr>
          <a:xfrm>
            <a:off x="4572000" y="116632"/>
            <a:ext cx="4392488" cy="50405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t>Loads on biological tissues</a:t>
            </a:r>
          </a:p>
        </p:txBody>
      </p:sp>
    </p:spTree>
    <p:extLst>
      <p:ext uri="{BB962C8B-B14F-4D97-AF65-F5344CB8AC3E}">
        <p14:creationId xmlns:p14="http://schemas.microsoft.com/office/powerpoint/2010/main" val="89022845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ext Box 2">
            <a:extLst>
              <a:ext uri="{FF2B5EF4-FFF2-40B4-BE49-F238E27FC236}">
                <a16:creationId xmlns:a16="http://schemas.microsoft.com/office/drawing/2014/main" id="{919353E5-2221-00A6-1025-C7D1B19A0033}"/>
              </a:ext>
            </a:extLst>
          </p:cNvPr>
          <p:cNvSpPr txBox="1">
            <a:spLocks noChangeArrowheads="1"/>
          </p:cNvSpPr>
          <p:nvPr/>
        </p:nvSpPr>
        <p:spPr bwMode="auto">
          <a:xfrm>
            <a:off x="304800" y="1556792"/>
            <a:ext cx="8534400" cy="4473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Font typeface="Monotype Sorts" pitchFamily="2" charset="2"/>
              <a:buChar char="z"/>
              <a:defRPr kumimoji="1" sz="3200">
                <a:solidFill>
                  <a:schemeClr val="tx1"/>
                </a:solidFill>
                <a:latin typeface="Tahoma" panose="020B0604030504040204" pitchFamily="34" charset="0"/>
              </a:defRPr>
            </a:lvl1pPr>
            <a:lvl2pPr marL="742950" indent="-285750">
              <a:spcBef>
                <a:spcPct val="20000"/>
              </a:spcBef>
              <a:buClr>
                <a:schemeClr val="accent2"/>
              </a:buClr>
              <a:buFont typeface="Monotype Sorts" pitchFamily="2" charset="2"/>
              <a:buChar char="y"/>
              <a:defRPr kumimoji="1" sz="2800">
                <a:solidFill>
                  <a:schemeClr val="tx1"/>
                </a:solidFill>
                <a:latin typeface="Tahoma" panose="020B0604030504040204" pitchFamily="34" charset="0"/>
              </a:defRPr>
            </a:lvl2pPr>
            <a:lvl3pPr marL="1143000" indent="-228600">
              <a:spcBef>
                <a:spcPct val="20000"/>
              </a:spcBef>
              <a:buClr>
                <a:schemeClr val="accent2"/>
              </a:buClr>
              <a:buFont typeface="Monotype Sorts" pitchFamily="2" charset="2"/>
              <a:buChar char="x"/>
              <a:defRPr kumimoji="1" sz="2400">
                <a:solidFill>
                  <a:schemeClr val="tx1"/>
                </a:solidFill>
                <a:latin typeface="Tahoma" panose="020B0604030504040204" pitchFamily="34" charset="0"/>
              </a:defRPr>
            </a:lvl3pPr>
            <a:lvl4pPr marL="1600200" indent="-228600">
              <a:spcBef>
                <a:spcPct val="20000"/>
              </a:spcBef>
              <a:buClr>
                <a:schemeClr val="accent2"/>
              </a:buClr>
              <a:buChar char="•"/>
              <a:defRPr kumimoji="1" sz="2000">
                <a:solidFill>
                  <a:schemeClr val="tx1"/>
                </a:solidFill>
                <a:latin typeface="Tahoma" panose="020B0604030504040204" pitchFamily="34" charset="0"/>
              </a:defRPr>
            </a:lvl4pPr>
            <a:lvl5pPr marL="2057400" indent="-228600">
              <a:spcBef>
                <a:spcPct val="20000"/>
              </a:spcBef>
              <a:buClr>
                <a:schemeClr val="accent2"/>
              </a:buClr>
              <a:buChar char="–"/>
              <a:defRPr kumimoji="1"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9pPr>
          </a:lstStyle>
          <a:p>
            <a:pPr>
              <a:spcBef>
                <a:spcPct val="0"/>
              </a:spcBef>
              <a:buClrTx/>
              <a:buFontTx/>
              <a:buNone/>
            </a:pPr>
            <a:r>
              <a:rPr kumimoji="0" lang="en-US" altLang="en-US" sz="2400" b="1" dirty="0">
                <a:latin typeface="Times New Roman" panose="02020603050405020304" pitchFamily="18" charset="0"/>
              </a:rPr>
              <a:t>1) Molecular Self-Assembly</a:t>
            </a:r>
            <a:r>
              <a:rPr kumimoji="0" lang="en-US" altLang="en-US" sz="2400" dirty="0">
                <a:latin typeface="Times New Roman" panose="02020603050405020304" pitchFamily="18" charset="0"/>
              </a:rPr>
              <a:t>: </a:t>
            </a:r>
          </a:p>
          <a:p>
            <a:pPr>
              <a:spcBef>
                <a:spcPct val="0"/>
              </a:spcBef>
              <a:buClrTx/>
              <a:buFontTx/>
              <a:buNone/>
            </a:pPr>
            <a:r>
              <a:rPr kumimoji="0" lang="en-US" altLang="en-US" sz="2400" dirty="0">
                <a:latin typeface="Times New Roman" panose="02020603050405020304" pitchFamily="18" charset="0"/>
              </a:rPr>
              <a:t>Biomaterials with properties similar in scale and chemistry </a:t>
            </a:r>
          </a:p>
          <a:p>
            <a:pPr>
              <a:spcBef>
                <a:spcPct val="0"/>
              </a:spcBef>
              <a:buClrTx/>
              <a:buFontTx/>
              <a:buNone/>
            </a:pPr>
            <a:r>
              <a:rPr kumimoji="0" lang="en-US" altLang="en-US" sz="2400" dirty="0">
                <a:latin typeface="Times New Roman" panose="02020603050405020304" pitchFamily="18" charset="0"/>
              </a:rPr>
              <a:t>the natural in vivo extracellular matrix (ECM). </a:t>
            </a:r>
          </a:p>
          <a:p>
            <a:pPr>
              <a:spcBef>
                <a:spcPct val="0"/>
              </a:spcBef>
              <a:buClrTx/>
              <a:buFontTx/>
              <a:buNone/>
            </a:pPr>
            <a:r>
              <a:rPr kumimoji="0" lang="en-US" altLang="en-US" sz="2400" dirty="0">
                <a:latin typeface="Times New Roman" panose="02020603050405020304" pitchFamily="18" charset="0"/>
              </a:rPr>
              <a:t>polymers + hydrogel -- assemble on their own as hydrogel scaffold </a:t>
            </a:r>
            <a:r>
              <a:rPr kumimoji="0" lang="en-US" altLang="en-US" sz="2400" b="1" dirty="0">
                <a:latin typeface="Times New Roman" panose="02020603050405020304" pitchFamily="18" charset="0"/>
              </a:rPr>
              <a:t>Merit</a:t>
            </a:r>
            <a:r>
              <a:rPr kumimoji="0" lang="en-US" altLang="en-US" sz="2400" dirty="0">
                <a:latin typeface="Times New Roman" panose="02020603050405020304" pitchFamily="18" charset="0"/>
              </a:rPr>
              <a:t> : superior </a:t>
            </a:r>
            <a:r>
              <a:rPr kumimoji="0" lang="en-US" altLang="en-US" sz="2400" i="1" dirty="0">
                <a:latin typeface="Times New Roman" panose="02020603050405020304" pitchFamily="18" charset="0"/>
              </a:rPr>
              <a:t>in vivo </a:t>
            </a:r>
            <a:r>
              <a:rPr kumimoji="0" lang="en-US" altLang="en-US" sz="2400" dirty="0">
                <a:latin typeface="Times New Roman" panose="02020603050405020304" pitchFamily="18" charset="0"/>
              </a:rPr>
              <a:t>toxicology and biocompatibility. </a:t>
            </a:r>
            <a:endParaRPr kumimoji="0" lang="en-US" altLang="en-US" sz="2400" b="1" dirty="0">
              <a:latin typeface="Times New Roman" panose="02020603050405020304" pitchFamily="18" charset="0"/>
            </a:endParaRPr>
          </a:p>
          <a:p>
            <a:pPr>
              <a:spcBef>
                <a:spcPct val="0"/>
              </a:spcBef>
              <a:buClrTx/>
              <a:buFontTx/>
              <a:buNone/>
            </a:pPr>
            <a:endParaRPr kumimoji="0" lang="en-US" altLang="en-US" sz="2400" b="1" dirty="0">
              <a:latin typeface="Times New Roman" panose="02020603050405020304" pitchFamily="18" charset="0"/>
            </a:endParaRPr>
          </a:p>
          <a:p>
            <a:pPr>
              <a:spcBef>
                <a:spcPct val="0"/>
              </a:spcBef>
              <a:buClrTx/>
              <a:buFontTx/>
              <a:buNone/>
            </a:pPr>
            <a:r>
              <a:rPr kumimoji="0" lang="en-US" altLang="en-US" sz="2400" b="1" dirty="0">
                <a:latin typeface="Times New Roman" panose="02020603050405020304" pitchFamily="18" charset="0"/>
              </a:rPr>
              <a:t>2) Textile technologies</a:t>
            </a:r>
            <a:r>
              <a:rPr kumimoji="0" lang="en-US" altLang="en-US" sz="2400" dirty="0">
                <a:latin typeface="Times New Roman" panose="02020603050405020304" pitchFamily="18" charset="0"/>
              </a:rPr>
              <a:t>: </a:t>
            </a:r>
          </a:p>
          <a:p>
            <a:pPr>
              <a:spcBef>
                <a:spcPct val="0"/>
              </a:spcBef>
              <a:buClrTx/>
              <a:buFontTx/>
              <a:buNone/>
            </a:pPr>
            <a:r>
              <a:rPr kumimoji="0" lang="en-US" altLang="en-US" sz="2400" dirty="0">
                <a:latin typeface="Times New Roman" panose="02020603050405020304" pitchFamily="18" charset="0"/>
              </a:rPr>
              <a:t>Preparation of non-woven meshes of different polymers. e.g. non-woven polyglycolide structures. </a:t>
            </a:r>
          </a:p>
          <a:p>
            <a:pPr>
              <a:spcBef>
                <a:spcPct val="0"/>
              </a:spcBef>
              <a:buClrTx/>
              <a:buFontTx/>
              <a:buNone/>
            </a:pPr>
            <a:r>
              <a:rPr kumimoji="0" lang="en-US" altLang="en-US" sz="2400" dirty="0">
                <a:latin typeface="Times New Roman" panose="02020603050405020304" pitchFamily="18" charset="0"/>
              </a:rPr>
              <a:t>Grow different types of cells. </a:t>
            </a:r>
          </a:p>
          <a:p>
            <a:pPr>
              <a:spcBef>
                <a:spcPct val="0"/>
              </a:spcBef>
              <a:buClrTx/>
              <a:buFontTx/>
              <a:buNone/>
            </a:pPr>
            <a:r>
              <a:rPr kumimoji="0" lang="en-US" altLang="en-US" sz="2400" b="1" dirty="0">
                <a:latin typeface="Times New Roman" panose="02020603050405020304" pitchFamily="18" charset="0"/>
              </a:rPr>
              <a:t>Drawback</a:t>
            </a:r>
            <a:r>
              <a:rPr kumimoji="0" lang="en-US" altLang="en-US" sz="2400" dirty="0">
                <a:latin typeface="Times New Roman" panose="02020603050405020304" pitchFamily="18" charset="0"/>
              </a:rPr>
              <a:t> - difficulties of obtaining high porosity and regular pore size. </a:t>
            </a:r>
          </a:p>
        </p:txBody>
      </p:sp>
      <p:sp>
        <p:nvSpPr>
          <p:cNvPr id="17411" name="Text Box 3">
            <a:extLst>
              <a:ext uri="{FF2B5EF4-FFF2-40B4-BE49-F238E27FC236}">
                <a16:creationId xmlns:a16="http://schemas.microsoft.com/office/drawing/2014/main" id="{884423B4-16E7-5A53-35B4-37E3CE31DD18}"/>
              </a:ext>
            </a:extLst>
          </p:cNvPr>
          <p:cNvSpPr txBox="1">
            <a:spLocks noChangeArrowheads="1"/>
          </p:cNvSpPr>
          <p:nvPr/>
        </p:nvSpPr>
        <p:spPr bwMode="auto">
          <a:xfrm>
            <a:off x="811678" y="535245"/>
            <a:ext cx="752064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accent2"/>
              </a:buClr>
              <a:buFont typeface="Monotype Sorts" pitchFamily="2" charset="2"/>
              <a:buChar char="z"/>
              <a:defRPr kumimoji="1" sz="3200">
                <a:solidFill>
                  <a:schemeClr val="tx1"/>
                </a:solidFill>
                <a:latin typeface="Tahoma" panose="020B0604030504040204" pitchFamily="34" charset="0"/>
              </a:defRPr>
            </a:lvl1pPr>
            <a:lvl2pPr marL="742950" indent="-285750">
              <a:spcBef>
                <a:spcPct val="20000"/>
              </a:spcBef>
              <a:buClr>
                <a:schemeClr val="accent2"/>
              </a:buClr>
              <a:buFont typeface="Monotype Sorts" pitchFamily="2" charset="2"/>
              <a:buChar char="y"/>
              <a:defRPr kumimoji="1" sz="2800">
                <a:solidFill>
                  <a:schemeClr val="tx1"/>
                </a:solidFill>
                <a:latin typeface="Tahoma" panose="020B0604030504040204" pitchFamily="34" charset="0"/>
              </a:defRPr>
            </a:lvl2pPr>
            <a:lvl3pPr marL="1143000" indent="-228600">
              <a:spcBef>
                <a:spcPct val="20000"/>
              </a:spcBef>
              <a:buClr>
                <a:schemeClr val="accent2"/>
              </a:buClr>
              <a:buFont typeface="Monotype Sorts" pitchFamily="2" charset="2"/>
              <a:buChar char="x"/>
              <a:defRPr kumimoji="1" sz="2400">
                <a:solidFill>
                  <a:schemeClr val="tx1"/>
                </a:solidFill>
                <a:latin typeface="Tahoma" panose="020B0604030504040204" pitchFamily="34" charset="0"/>
              </a:defRPr>
            </a:lvl3pPr>
            <a:lvl4pPr marL="1600200" indent="-228600">
              <a:spcBef>
                <a:spcPct val="20000"/>
              </a:spcBef>
              <a:buClr>
                <a:schemeClr val="accent2"/>
              </a:buClr>
              <a:buChar char="•"/>
              <a:defRPr kumimoji="1" sz="2000">
                <a:solidFill>
                  <a:schemeClr val="tx1"/>
                </a:solidFill>
                <a:latin typeface="Tahoma" panose="020B0604030504040204" pitchFamily="34" charset="0"/>
              </a:defRPr>
            </a:lvl4pPr>
            <a:lvl5pPr marL="2057400" indent="-228600">
              <a:spcBef>
                <a:spcPct val="20000"/>
              </a:spcBef>
              <a:buClr>
                <a:schemeClr val="accent2"/>
              </a:buClr>
              <a:buChar char="–"/>
              <a:defRPr kumimoji="1"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9pPr>
          </a:lstStyle>
          <a:p>
            <a:pPr>
              <a:spcBef>
                <a:spcPct val="50000"/>
              </a:spcBef>
              <a:buClrTx/>
              <a:buFontTx/>
              <a:buNone/>
            </a:pPr>
            <a:r>
              <a:rPr kumimoji="0" lang="en-US" altLang="en-US" b="1" dirty="0">
                <a:highlight>
                  <a:srgbClr val="00FFFF"/>
                </a:highlight>
                <a:latin typeface="Georgia" panose="02040502050405020303" pitchFamily="18" charset="0"/>
              </a:rPr>
              <a:t>Methods for synthesis of  a scaffold</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42AE9C8-2986-37F0-6755-AB37CED9E8E7}"/>
              </a:ext>
            </a:extLst>
          </p:cNvPr>
          <p:cNvPicPr>
            <a:picLocks noChangeAspect="1"/>
          </p:cNvPicPr>
          <p:nvPr/>
        </p:nvPicPr>
        <p:blipFill>
          <a:blip r:embed="rId2"/>
          <a:stretch>
            <a:fillRect/>
          </a:stretch>
        </p:blipFill>
        <p:spPr>
          <a:xfrm>
            <a:off x="179512" y="154817"/>
            <a:ext cx="5790051" cy="6658559"/>
          </a:xfrm>
          <a:prstGeom prst="rect">
            <a:avLst/>
          </a:prstGeom>
        </p:spPr>
      </p:pic>
    </p:spTree>
    <p:extLst>
      <p:ext uri="{BB962C8B-B14F-4D97-AF65-F5344CB8AC3E}">
        <p14:creationId xmlns:p14="http://schemas.microsoft.com/office/powerpoint/2010/main" val="342352918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Application of textile technology in tissue engineering: A review -  ScienceDirect">
            <a:extLst>
              <a:ext uri="{FF2B5EF4-FFF2-40B4-BE49-F238E27FC236}">
                <a16:creationId xmlns:a16="http://schemas.microsoft.com/office/drawing/2014/main" id="{19EB8434-5E86-18FC-6D45-43D00758D7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116632"/>
            <a:ext cx="8402238" cy="410445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Three-dimensional woven scaffolds for cartilage tissue engineering. A.... |  Download Scientific Diagram">
            <a:extLst>
              <a:ext uri="{FF2B5EF4-FFF2-40B4-BE49-F238E27FC236}">
                <a16:creationId xmlns:a16="http://schemas.microsoft.com/office/drawing/2014/main" id="{660F2B2F-BC23-A8DC-89E3-7E815330DE9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48428"/>
          <a:stretch/>
        </p:blipFill>
        <p:spPr bwMode="auto">
          <a:xfrm>
            <a:off x="436190" y="4365104"/>
            <a:ext cx="8096250" cy="23627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888218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ext Box 2">
            <a:extLst>
              <a:ext uri="{FF2B5EF4-FFF2-40B4-BE49-F238E27FC236}">
                <a16:creationId xmlns:a16="http://schemas.microsoft.com/office/drawing/2014/main" id="{80808F37-FD04-1610-1E16-C5C05E1AC86F}"/>
              </a:ext>
            </a:extLst>
          </p:cNvPr>
          <p:cNvSpPr txBox="1">
            <a:spLocks noChangeArrowheads="1"/>
          </p:cNvSpPr>
          <p:nvPr/>
        </p:nvSpPr>
        <p:spPr bwMode="auto">
          <a:xfrm>
            <a:off x="304800" y="298450"/>
            <a:ext cx="8458200" cy="60016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Font typeface="Monotype Sorts" pitchFamily="2" charset="2"/>
              <a:buChar char="z"/>
              <a:defRPr kumimoji="1" sz="3200">
                <a:solidFill>
                  <a:schemeClr val="tx1"/>
                </a:solidFill>
                <a:latin typeface="Tahoma" panose="020B0604030504040204" pitchFamily="34" charset="0"/>
              </a:defRPr>
            </a:lvl1pPr>
            <a:lvl2pPr marL="742950" indent="-285750">
              <a:spcBef>
                <a:spcPct val="20000"/>
              </a:spcBef>
              <a:buClr>
                <a:schemeClr val="accent2"/>
              </a:buClr>
              <a:buFont typeface="Monotype Sorts" pitchFamily="2" charset="2"/>
              <a:buChar char="y"/>
              <a:defRPr kumimoji="1" sz="2800">
                <a:solidFill>
                  <a:schemeClr val="tx1"/>
                </a:solidFill>
                <a:latin typeface="Tahoma" panose="020B0604030504040204" pitchFamily="34" charset="0"/>
              </a:defRPr>
            </a:lvl2pPr>
            <a:lvl3pPr marL="1143000" indent="-228600">
              <a:spcBef>
                <a:spcPct val="20000"/>
              </a:spcBef>
              <a:buClr>
                <a:schemeClr val="accent2"/>
              </a:buClr>
              <a:buFont typeface="Monotype Sorts" pitchFamily="2" charset="2"/>
              <a:buChar char="x"/>
              <a:defRPr kumimoji="1" sz="2400">
                <a:solidFill>
                  <a:schemeClr val="tx1"/>
                </a:solidFill>
                <a:latin typeface="Tahoma" panose="020B0604030504040204" pitchFamily="34" charset="0"/>
              </a:defRPr>
            </a:lvl3pPr>
            <a:lvl4pPr marL="1600200" indent="-228600">
              <a:spcBef>
                <a:spcPct val="20000"/>
              </a:spcBef>
              <a:buClr>
                <a:schemeClr val="accent2"/>
              </a:buClr>
              <a:buChar char="•"/>
              <a:defRPr kumimoji="1" sz="2000">
                <a:solidFill>
                  <a:schemeClr val="tx1"/>
                </a:solidFill>
                <a:latin typeface="Tahoma" panose="020B0604030504040204" pitchFamily="34" charset="0"/>
              </a:defRPr>
            </a:lvl4pPr>
            <a:lvl5pPr marL="2057400" indent="-228600">
              <a:spcBef>
                <a:spcPct val="20000"/>
              </a:spcBef>
              <a:buClr>
                <a:schemeClr val="accent2"/>
              </a:buClr>
              <a:buChar char="–"/>
              <a:defRPr kumimoji="1"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9pPr>
          </a:lstStyle>
          <a:p>
            <a:pPr>
              <a:spcBef>
                <a:spcPct val="0"/>
              </a:spcBef>
              <a:buClrTx/>
              <a:buFontTx/>
              <a:buNone/>
            </a:pPr>
            <a:r>
              <a:rPr kumimoji="0" lang="en-US" altLang="en-US" sz="2400" b="1" dirty="0">
                <a:latin typeface="Times New Roman" panose="02020603050405020304" pitchFamily="18" charset="0"/>
              </a:rPr>
              <a:t>3) Solvent Casting &amp; Particulate Leaching (</a:t>
            </a:r>
            <a:r>
              <a:rPr kumimoji="0" lang="en-US" altLang="en-US" sz="2400" b="1" dirty="0">
                <a:highlight>
                  <a:srgbClr val="00FFFF"/>
                </a:highlight>
                <a:latin typeface="Times New Roman" panose="02020603050405020304" pitchFamily="18" charset="0"/>
              </a:rPr>
              <a:t>SCPL</a:t>
            </a:r>
            <a:r>
              <a:rPr kumimoji="0" lang="en-US" altLang="en-US" sz="2400" b="1" dirty="0">
                <a:latin typeface="Times New Roman" panose="02020603050405020304" pitchFamily="18" charset="0"/>
              </a:rPr>
              <a:t>)</a:t>
            </a:r>
            <a:r>
              <a:rPr kumimoji="0" lang="en-US" altLang="en-US" sz="2400" dirty="0">
                <a:latin typeface="Times New Roman" panose="02020603050405020304" pitchFamily="18" charset="0"/>
              </a:rPr>
              <a:t>: </a:t>
            </a:r>
          </a:p>
          <a:p>
            <a:pPr>
              <a:spcBef>
                <a:spcPct val="0"/>
              </a:spcBef>
              <a:buClrTx/>
              <a:buFontTx/>
              <a:buNone/>
            </a:pPr>
            <a:r>
              <a:rPr kumimoji="0" lang="en-US" altLang="en-US" sz="2400" dirty="0">
                <a:latin typeface="Times New Roman" panose="02020603050405020304" pitchFamily="18" charset="0"/>
              </a:rPr>
              <a:t>1. the polymer is dissolved into a suitable organic solvent </a:t>
            </a:r>
          </a:p>
          <a:p>
            <a:pPr>
              <a:spcBef>
                <a:spcPct val="0"/>
              </a:spcBef>
              <a:buClrTx/>
              <a:buFontTx/>
              <a:buNone/>
            </a:pPr>
            <a:r>
              <a:rPr kumimoji="0" lang="en-US" altLang="en-US" sz="2400" dirty="0">
                <a:latin typeface="Times New Roman" panose="02020603050405020304" pitchFamily="18" charset="0"/>
              </a:rPr>
              <a:t>(e.g. polylactic acid could be dissolved into dichloromethane), </a:t>
            </a:r>
          </a:p>
          <a:p>
            <a:pPr>
              <a:spcBef>
                <a:spcPct val="0"/>
              </a:spcBef>
              <a:buClrTx/>
              <a:buFontTx/>
              <a:buNone/>
            </a:pPr>
            <a:r>
              <a:rPr kumimoji="0" lang="en-US" altLang="en-US" sz="2400" dirty="0">
                <a:latin typeface="Times New Roman" panose="02020603050405020304" pitchFamily="18" charset="0"/>
              </a:rPr>
              <a:t>2. the solution is cast into a mold filled with </a:t>
            </a:r>
            <a:r>
              <a:rPr kumimoji="0" lang="en-US" altLang="en-US" sz="2400" dirty="0" err="1">
                <a:latin typeface="Times New Roman" panose="02020603050405020304" pitchFamily="18" charset="0"/>
              </a:rPr>
              <a:t>porogen</a:t>
            </a:r>
            <a:r>
              <a:rPr kumimoji="0" lang="en-US" altLang="en-US" sz="2400" dirty="0">
                <a:latin typeface="Times New Roman" panose="02020603050405020304" pitchFamily="18" charset="0"/>
              </a:rPr>
              <a:t> particles of inorganic salt like sodium chloride, crystals of saccharose, gelatin spheres or paraffin spheres. The size of the </a:t>
            </a:r>
            <a:r>
              <a:rPr kumimoji="0" lang="en-US" altLang="en-US" sz="2400" dirty="0" err="1">
                <a:latin typeface="Times New Roman" panose="02020603050405020304" pitchFamily="18" charset="0"/>
              </a:rPr>
              <a:t>porogen</a:t>
            </a:r>
            <a:r>
              <a:rPr kumimoji="0" lang="en-US" altLang="en-US" sz="2400" dirty="0">
                <a:latin typeface="Times New Roman" panose="02020603050405020304" pitchFamily="18" charset="0"/>
              </a:rPr>
              <a:t> particles and the polymer to </a:t>
            </a:r>
            <a:r>
              <a:rPr kumimoji="0" lang="en-US" altLang="en-US" sz="2400" dirty="0" err="1">
                <a:latin typeface="Times New Roman" panose="02020603050405020304" pitchFamily="18" charset="0"/>
              </a:rPr>
              <a:t>porogen</a:t>
            </a:r>
            <a:r>
              <a:rPr kumimoji="0" lang="en-US" altLang="en-US" sz="2400" dirty="0">
                <a:latin typeface="Times New Roman" panose="02020603050405020304" pitchFamily="18" charset="0"/>
              </a:rPr>
              <a:t> ratio is directly correlated to the amount of porosity of the final structure. </a:t>
            </a:r>
          </a:p>
          <a:p>
            <a:pPr>
              <a:spcBef>
                <a:spcPct val="0"/>
              </a:spcBef>
              <a:buClrTx/>
              <a:buFontTx/>
              <a:buNone/>
            </a:pPr>
            <a:r>
              <a:rPr kumimoji="0" lang="en-US" altLang="en-US" sz="2400" dirty="0">
                <a:latin typeface="Times New Roman" panose="02020603050405020304" pitchFamily="18" charset="0"/>
              </a:rPr>
              <a:t>3. The solvent is allowed to fully evaporate, </a:t>
            </a:r>
          </a:p>
          <a:p>
            <a:pPr>
              <a:spcBef>
                <a:spcPct val="0"/>
              </a:spcBef>
              <a:buClrTx/>
              <a:buFontTx/>
              <a:buNone/>
            </a:pPr>
            <a:r>
              <a:rPr kumimoji="0" lang="en-US" altLang="en-US" sz="2400" dirty="0">
                <a:latin typeface="Times New Roman" panose="02020603050405020304" pitchFamily="18" charset="0"/>
              </a:rPr>
              <a:t>4.the composite structure in the mold is immersed in a bath of a liquid suitable for dissolving the </a:t>
            </a:r>
            <a:r>
              <a:rPr kumimoji="0" lang="en-US" altLang="en-US" sz="2400" dirty="0" err="1">
                <a:latin typeface="Times New Roman" panose="02020603050405020304" pitchFamily="18" charset="0"/>
              </a:rPr>
              <a:t>porogen</a:t>
            </a:r>
            <a:r>
              <a:rPr kumimoji="0" lang="en-US" altLang="en-US" sz="2400" dirty="0">
                <a:latin typeface="Times New Roman" panose="02020603050405020304" pitchFamily="18" charset="0"/>
              </a:rPr>
              <a:t>. Once the </a:t>
            </a:r>
            <a:r>
              <a:rPr kumimoji="0" lang="en-US" altLang="en-US" sz="2400" dirty="0" err="1">
                <a:latin typeface="Times New Roman" panose="02020603050405020304" pitchFamily="18" charset="0"/>
              </a:rPr>
              <a:t>porogen</a:t>
            </a:r>
            <a:r>
              <a:rPr kumimoji="0" lang="en-US" altLang="en-US" sz="2400" dirty="0">
                <a:latin typeface="Times New Roman" panose="02020603050405020304" pitchFamily="18" charset="0"/>
              </a:rPr>
              <a:t> has been fully dissolved a porous structure is obtained. </a:t>
            </a:r>
            <a:endParaRPr kumimoji="0" lang="en-US" altLang="en-US" sz="2400" b="1" dirty="0">
              <a:latin typeface="Times New Roman" panose="02020603050405020304" pitchFamily="18" charset="0"/>
            </a:endParaRPr>
          </a:p>
          <a:p>
            <a:pPr>
              <a:spcBef>
                <a:spcPct val="0"/>
              </a:spcBef>
              <a:buClrTx/>
              <a:buFontTx/>
              <a:buNone/>
            </a:pPr>
            <a:endParaRPr kumimoji="0" lang="en-US" altLang="en-US" sz="2400" b="1" dirty="0">
              <a:latin typeface="Times New Roman" panose="02020603050405020304" pitchFamily="18" charset="0"/>
            </a:endParaRPr>
          </a:p>
          <a:p>
            <a:pPr>
              <a:spcBef>
                <a:spcPct val="0"/>
              </a:spcBef>
              <a:buClrTx/>
              <a:buFontTx/>
              <a:buNone/>
            </a:pPr>
            <a:r>
              <a:rPr kumimoji="0" lang="en-US" altLang="en-US" sz="2400" b="1" dirty="0">
                <a:latin typeface="Times New Roman" panose="02020603050405020304" pitchFamily="18" charset="0"/>
              </a:rPr>
              <a:t>Merit: </a:t>
            </a:r>
            <a:r>
              <a:rPr kumimoji="0" lang="en-US" altLang="en-US" sz="2400" dirty="0">
                <a:latin typeface="Times New Roman" panose="02020603050405020304" pitchFamily="18" charset="0"/>
              </a:rPr>
              <a:t>Regular porosity </a:t>
            </a:r>
          </a:p>
          <a:p>
            <a:pPr>
              <a:spcBef>
                <a:spcPct val="0"/>
              </a:spcBef>
              <a:buClrTx/>
              <a:buFontTx/>
              <a:buNone/>
            </a:pPr>
            <a:r>
              <a:rPr kumimoji="0" lang="en-US" altLang="en-US" sz="2400" b="1" dirty="0">
                <a:latin typeface="Times New Roman" panose="02020603050405020304" pitchFamily="18" charset="0"/>
              </a:rPr>
              <a:t>Drawback </a:t>
            </a:r>
            <a:r>
              <a:rPr kumimoji="0" lang="en-US" altLang="en-US" sz="2400" dirty="0">
                <a:latin typeface="Times New Roman" panose="02020603050405020304" pitchFamily="18" charset="0"/>
              </a:rPr>
              <a:t>- organic solvents may cause damage to the cells seeded on the scaffold.</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Diagrammatic representation of solvent casting and particulate leaching technique.">
            <a:extLst>
              <a:ext uri="{FF2B5EF4-FFF2-40B4-BE49-F238E27FC236}">
                <a16:creationId xmlns:a16="http://schemas.microsoft.com/office/drawing/2014/main" id="{A8E1CF45-BD49-7F37-88B0-78A4A19E05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3463" y="785813"/>
            <a:ext cx="7077075" cy="5286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589303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ext Box 4">
            <a:extLst>
              <a:ext uri="{FF2B5EF4-FFF2-40B4-BE49-F238E27FC236}">
                <a16:creationId xmlns:a16="http://schemas.microsoft.com/office/drawing/2014/main" id="{743354F2-F968-9DA1-CE5F-D95220D0F372}"/>
              </a:ext>
            </a:extLst>
          </p:cNvPr>
          <p:cNvSpPr txBox="1">
            <a:spLocks noChangeArrowheads="1"/>
          </p:cNvSpPr>
          <p:nvPr/>
        </p:nvSpPr>
        <p:spPr bwMode="auto">
          <a:xfrm>
            <a:off x="342900" y="1009650"/>
            <a:ext cx="8458200" cy="4838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Font typeface="Monotype Sorts" pitchFamily="2" charset="2"/>
              <a:buChar char="z"/>
              <a:defRPr kumimoji="1" sz="3200">
                <a:solidFill>
                  <a:schemeClr val="tx1"/>
                </a:solidFill>
                <a:latin typeface="Tahoma" panose="020B0604030504040204" pitchFamily="34" charset="0"/>
              </a:defRPr>
            </a:lvl1pPr>
            <a:lvl2pPr marL="742950" indent="-285750">
              <a:spcBef>
                <a:spcPct val="20000"/>
              </a:spcBef>
              <a:buClr>
                <a:schemeClr val="accent2"/>
              </a:buClr>
              <a:buFont typeface="Monotype Sorts" pitchFamily="2" charset="2"/>
              <a:buChar char="y"/>
              <a:defRPr kumimoji="1" sz="2800">
                <a:solidFill>
                  <a:schemeClr val="tx1"/>
                </a:solidFill>
                <a:latin typeface="Tahoma" panose="020B0604030504040204" pitchFamily="34" charset="0"/>
              </a:defRPr>
            </a:lvl2pPr>
            <a:lvl3pPr marL="1143000" indent="-228600">
              <a:spcBef>
                <a:spcPct val="20000"/>
              </a:spcBef>
              <a:buClr>
                <a:schemeClr val="accent2"/>
              </a:buClr>
              <a:buFont typeface="Monotype Sorts" pitchFamily="2" charset="2"/>
              <a:buChar char="x"/>
              <a:defRPr kumimoji="1" sz="2400">
                <a:solidFill>
                  <a:schemeClr val="tx1"/>
                </a:solidFill>
                <a:latin typeface="Tahoma" panose="020B0604030504040204" pitchFamily="34" charset="0"/>
              </a:defRPr>
            </a:lvl3pPr>
            <a:lvl4pPr marL="1600200" indent="-228600">
              <a:spcBef>
                <a:spcPct val="20000"/>
              </a:spcBef>
              <a:buClr>
                <a:schemeClr val="accent2"/>
              </a:buClr>
              <a:buChar char="•"/>
              <a:defRPr kumimoji="1" sz="2000">
                <a:solidFill>
                  <a:schemeClr val="tx1"/>
                </a:solidFill>
                <a:latin typeface="Tahoma" panose="020B0604030504040204" pitchFamily="34" charset="0"/>
              </a:defRPr>
            </a:lvl4pPr>
            <a:lvl5pPr marL="2057400" indent="-228600">
              <a:spcBef>
                <a:spcPct val="20000"/>
              </a:spcBef>
              <a:buClr>
                <a:schemeClr val="accent2"/>
              </a:buClr>
              <a:buChar char="–"/>
              <a:defRPr kumimoji="1"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9pPr>
          </a:lstStyle>
          <a:p>
            <a:pPr>
              <a:spcBef>
                <a:spcPct val="0"/>
              </a:spcBef>
              <a:buClrTx/>
              <a:buFontTx/>
              <a:buNone/>
            </a:pPr>
            <a:r>
              <a:rPr kumimoji="0" lang="en-US" altLang="en-US" sz="2400" b="1">
                <a:latin typeface="Times New Roman" panose="02020603050405020304" pitchFamily="18" charset="0"/>
              </a:rPr>
              <a:t>4) Gas Foaming</a:t>
            </a:r>
            <a:r>
              <a:rPr kumimoji="0" lang="en-US" altLang="en-US" sz="2400">
                <a:latin typeface="Times New Roman" panose="02020603050405020304" pitchFamily="18" charset="0"/>
              </a:rPr>
              <a:t>: </a:t>
            </a:r>
          </a:p>
          <a:p>
            <a:pPr>
              <a:spcBef>
                <a:spcPct val="0"/>
              </a:spcBef>
              <a:buClrTx/>
              <a:buFontTx/>
              <a:buNone/>
            </a:pPr>
            <a:r>
              <a:rPr kumimoji="0" lang="en-US" altLang="en-US" sz="2400">
                <a:latin typeface="Times New Roman" panose="02020603050405020304" pitchFamily="18" charset="0"/>
              </a:rPr>
              <a:t>1.Disc shaped structures made of the desired polymer are prepared by means of compression molding using a heated mold. </a:t>
            </a:r>
          </a:p>
          <a:p>
            <a:pPr>
              <a:spcBef>
                <a:spcPct val="0"/>
              </a:spcBef>
              <a:buClrTx/>
              <a:buFontTx/>
              <a:buNone/>
            </a:pPr>
            <a:r>
              <a:rPr kumimoji="0" lang="en-US" altLang="en-US" sz="2400">
                <a:latin typeface="Times New Roman" panose="02020603050405020304" pitchFamily="18" charset="0"/>
              </a:rPr>
              <a:t>2.The discs are then placed in a chamber where are exposed to high pressure CO2 for several days. </a:t>
            </a:r>
          </a:p>
          <a:p>
            <a:pPr>
              <a:spcBef>
                <a:spcPct val="0"/>
              </a:spcBef>
              <a:buClrTx/>
              <a:buFontTx/>
              <a:buNone/>
            </a:pPr>
            <a:r>
              <a:rPr kumimoji="0" lang="en-US" altLang="en-US" sz="2400">
                <a:latin typeface="Times New Roman" panose="02020603050405020304" pitchFamily="18" charset="0"/>
              </a:rPr>
              <a:t>3.The pressure inside the chamber is gradually restored to atmospheric levels. During this procedure the pores are formed by the carbon dioxide molecules that abandon the polymer, resulting in a sponge like structure.</a:t>
            </a:r>
            <a:endParaRPr kumimoji="0" lang="en-US" altLang="en-US" sz="2400" b="1">
              <a:latin typeface="Times New Roman" panose="02020603050405020304" pitchFamily="18" charset="0"/>
            </a:endParaRPr>
          </a:p>
          <a:p>
            <a:pPr>
              <a:spcBef>
                <a:spcPct val="0"/>
              </a:spcBef>
              <a:buClrTx/>
              <a:buFontTx/>
              <a:buNone/>
            </a:pPr>
            <a:endParaRPr kumimoji="0" lang="en-US" altLang="en-US" sz="2400" b="1">
              <a:latin typeface="Times New Roman" panose="02020603050405020304" pitchFamily="18" charset="0"/>
            </a:endParaRPr>
          </a:p>
          <a:p>
            <a:pPr>
              <a:spcBef>
                <a:spcPct val="0"/>
              </a:spcBef>
              <a:buClrTx/>
              <a:buFontTx/>
              <a:buNone/>
            </a:pPr>
            <a:r>
              <a:rPr kumimoji="0" lang="en-US" altLang="en-US" sz="2400" b="1">
                <a:latin typeface="Times New Roman" panose="02020603050405020304" pitchFamily="18" charset="0"/>
              </a:rPr>
              <a:t>Merit: </a:t>
            </a:r>
            <a:r>
              <a:rPr kumimoji="0" lang="en-US" altLang="en-US" sz="2400">
                <a:latin typeface="Times New Roman" panose="02020603050405020304" pitchFamily="18" charset="0"/>
              </a:rPr>
              <a:t>No use of solvants </a:t>
            </a:r>
          </a:p>
          <a:p>
            <a:pPr>
              <a:spcBef>
                <a:spcPct val="0"/>
              </a:spcBef>
              <a:buClrTx/>
              <a:buFontTx/>
              <a:buNone/>
            </a:pPr>
            <a:r>
              <a:rPr kumimoji="0" lang="en-US" altLang="en-US" sz="2400" b="1">
                <a:latin typeface="Times New Roman" panose="02020603050405020304" pitchFamily="18" charset="0"/>
              </a:rPr>
              <a:t>The drawbacks</a:t>
            </a:r>
            <a:r>
              <a:rPr kumimoji="0" lang="en-US" altLang="en-US" sz="2400">
                <a:latin typeface="Times New Roman" panose="02020603050405020304" pitchFamily="18" charset="0"/>
              </a:rPr>
              <a:t>: prohibits use of temperature labile material </a:t>
            </a:r>
          </a:p>
          <a:p>
            <a:pPr>
              <a:spcBef>
                <a:spcPct val="0"/>
              </a:spcBef>
              <a:buClrTx/>
              <a:buFontTx/>
              <a:buNone/>
            </a:pPr>
            <a:r>
              <a:rPr kumimoji="0" lang="en-US" altLang="en-US" sz="2400">
                <a:latin typeface="Times New Roman" panose="02020603050405020304" pitchFamily="18" charset="0"/>
              </a:rPr>
              <a:t>&amp; pores do not form an interconnected structure. </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The schematic diagram of the gas-foaming/particulate-leaching technique. |  Download Scientific Diagram">
            <a:extLst>
              <a:ext uri="{FF2B5EF4-FFF2-40B4-BE49-F238E27FC236}">
                <a16:creationId xmlns:a16="http://schemas.microsoft.com/office/drawing/2014/main" id="{C9508F7F-4BB5-35AD-9496-7EAACDA961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2455" y="908720"/>
            <a:ext cx="8319090" cy="50405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927853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ext Box 2">
            <a:extLst>
              <a:ext uri="{FF2B5EF4-FFF2-40B4-BE49-F238E27FC236}">
                <a16:creationId xmlns:a16="http://schemas.microsoft.com/office/drawing/2014/main" id="{145AD7BB-675B-1739-38A9-1A15DB3C785C}"/>
              </a:ext>
            </a:extLst>
          </p:cNvPr>
          <p:cNvSpPr txBox="1">
            <a:spLocks noChangeArrowheads="1"/>
          </p:cNvSpPr>
          <p:nvPr/>
        </p:nvSpPr>
        <p:spPr bwMode="auto">
          <a:xfrm>
            <a:off x="342900" y="692696"/>
            <a:ext cx="8458200" cy="52629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Font typeface="Monotype Sorts" pitchFamily="2" charset="2"/>
              <a:buChar char="z"/>
              <a:defRPr kumimoji="1" sz="3200">
                <a:solidFill>
                  <a:schemeClr val="tx1"/>
                </a:solidFill>
                <a:latin typeface="Tahoma" panose="020B0604030504040204" pitchFamily="34" charset="0"/>
              </a:defRPr>
            </a:lvl1pPr>
            <a:lvl2pPr marL="742950" indent="-285750">
              <a:spcBef>
                <a:spcPct val="20000"/>
              </a:spcBef>
              <a:buClr>
                <a:schemeClr val="accent2"/>
              </a:buClr>
              <a:buFont typeface="Monotype Sorts" pitchFamily="2" charset="2"/>
              <a:buChar char="y"/>
              <a:defRPr kumimoji="1" sz="2800">
                <a:solidFill>
                  <a:schemeClr val="tx1"/>
                </a:solidFill>
                <a:latin typeface="Tahoma" panose="020B0604030504040204" pitchFamily="34" charset="0"/>
              </a:defRPr>
            </a:lvl2pPr>
            <a:lvl3pPr marL="1143000" indent="-228600">
              <a:spcBef>
                <a:spcPct val="20000"/>
              </a:spcBef>
              <a:buClr>
                <a:schemeClr val="accent2"/>
              </a:buClr>
              <a:buFont typeface="Monotype Sorts" pitchFamily="2" charset="2"/>
              <a:buChar char="x"/>
              <a:defRPr kumimoji="1" sz="2400">
                <a:solidFill>
                  <a:schemeClr val="tx1"/>
                </a:solidFill>
                <a:latin typeface="Tahoma" panose="020B0604030504040204" pitchFamily="34" charset="0"/>
              </a:defRPr>
            </a:lvl3pPr>
            <a:lvl4pPr marL="1600200" indent="-228600">
              <a:spcBef>
                <a:spcPct val="20000"/>
              </a:spcBef>
              <a:buClr>
                <a:schemeClr val="accent2"/>
              </a:buClr>
              <a:buChar char="•"/>
              <a:defRPr kumimoji="1" sz="2000">
                <a:solidFill>
                  <a:schemeClr val="tx1"/>
                </a:solidFill>
                <a:latin typeface="Tahoma" panose="020B0604030504040204" pitchFamily="34" charset="0"/>
              </a:defRPr>
            </a:lvl4pPr>
            <a:lvl5pPr marL="2057400" indent="-228600">
              <a:spcBef>
                <a:spcPct val="20000"/>
              </a:spcBef>
              <a:buClr>
                <a:schemeClr val="accent2"/>
              </a:buClr>
              <a:buChar char="–"/>
              <a:defRPr kumimoji="1"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9pPr>
          </a:lstStyle>
          <a:p>
            <a:pPr>
              <a:spcBef>
                <a:spcPct val="0"/>
              </a:spcBef>
              <a:buClrTx/>
              <a:buFontTx/>
              <a:buNone/>
            </a:pPr>
            <a:r>
              <a:rPr kumimoji="0" lang="en-US" altLang="en-US" sz="2400" b="1" dirty="0">
                <a:latin typeface="Times New Roman" panose="02020603050405020304" pitchFamily="18" charset="0"/>
              </a:rPr>
              <a:t>5) Emulsification / </a:t>
            </a:r>
            <a:r>
              <a:rPr kumimoji="0" lang="en-US" altLang="en-US" sz="2400" b="1" dirty="0">
                <a:highlight>
                  <a:srgbClr val="00FFFF"/>
                </a:highlight>
                <a:latin typeface="Times New Roman" panose="02020603050405020304" pitchFamily="18" charset="0"/>
              </a:rPr>
              <a:t>Freeze-drying</a:t>
            </a:r>
            <a:r>
              <a:rPr kumimoji="0" lang="en-US" altLang="en-US" sz="2400" b="1" dirty="0">
                <a:latin typeface="Times New Roman" panose="02020603050405020304" pitchFamily="18" charset="0"/>
              </a:rPr>
              <a:t> </a:t>
            </a:r>
            <a:r>
              <a:rPr kumimoji="0" lang="en-US" altLang="en-US" sz="2400" dirty="0">
                <a:latin typeface="Times New Roman" panose="02020603050405020304" pitchFamily="18" charset="0"/>
              </a:rPr>
              <a:t>: </a:t>
            </a:r>
          </a:p>
          <a:p>
            <a:pPr marL="457200" indent="-457200">
              <a:spcBef>
                <a:spcPct val="0"/>
              </a:spcBef>
              <a:buClrTx/>
              <a:buFontTx/>
              <a:buAutoNum type="arabicPeriod"/>
            </a:pPr>
            <a:r>
              <a:rPr kumimoji="0" lang="en-US" altLang="en-US" sz="2400" dirty="0">
                <a:latin typeface="Times New Roman" panose="02020603050405020304" pitchFamily="18" charset="0"/>
              </a:rPr>
              <a:t>a synthetic polymer is dissolved into a suitable solvent (e.g. polylactic acid in dichloromethane)</a:t>
            </a:r>
          </a:p>
          <a:p>
            <a:pPr>
              <a:spcBef>
                <a:spcPct val="0"/>
              </a:spcBef>
              <a:buClrTx/>
              <a:buNone/>
            </a:pPr>
            <a:r>
              <a:rPr kumimoji="0" lang="en-US" altLang="en-US" sz="2400" dirty="0">
                <a:latin typeface="Times New Roman" panose="02020603050405020304" pitchFamily="18" charset="0"/>
              </a:rPr>
              <a:t>2. water is added to the polymeric solution </a:t>
            </a:r>
          </a:p>
          <a:p>
            <a:pPr>
              <a:spcBef>
                <a:spcPct val="0"/>
              </a:spcBef>
              <a:buClrTx/>
              <a:buFontTx/>
              <a:buNone/>
            </a:pPr>
            <a:r>
              <a:rPr kumimoji="0" lang="en-US" altLang="en-US" sz="2400" dirty="0">
                <a:latin typeface="Times New Roman" panose="02020603050405020304" pitchFamily="18" charset="0"/>
              </a:rPr>
              <a:t>3. the two liquids are mixed in order to obtain an emulsion. </a:t>
            </a:r>
          </a:p>
          <a:p>
            <a:pPr>
              <a:spcBef>
                <a:spcPct val="0"/>
              </a:spcBef>
              <a:buClrTx/>
              <a:buFontTx/>
              <a:buNone/>
            </a:pPr>
            <a:r>
              <a:rPr kumimoji="0" lang="en-US" altLang="en-US" sz="2400" dirty="0">
                <a:latin typeface="Times New Roman" panose="02020603050405020304" pitchFamily="18" charset="0"/>
              </a:rPr>
              <a:t>4. the emulsion is cast into a mold </a:t>
            </a:r>
          </a:p>
          <a:p>
            <a:pPr>
              <a:spcBef>
                <a:spcPct val="0"/>
              </a:spcBef>
              <a:buClrTx/>
              <a:buFontTx/>
              <a:buNone/>
            </a:pPr>
            <a:r>
              <a:rPr kumimoji="0" lang="en-US" altLang="en-US" sz="2400" dirty="0">
                <a:latin typeface="Times New Roman" panose="02020603050405020304" pitchFamily="18" charset="0"/>
              </a:rPr>
              <a:t>5. quickly frozen by means of immersion into liquid nitrogen. </a:t>
            </a:r>
          </a:p>
          <a:p>
            <a:pPr>
              <a:spcBef>
                <a:spcPct val="0"/>
              </a:spcBef>
              <a:buClrTx/>
              <a:buFontTx/>
              <a:buNone/>
            </a:pPr>
            <a:r>
              <a:rPr kumimoji="0" lang="en-US" altLang="en-US" sz="2400" dirty="0">
                <a:latin typeface="Times New Roman" panose="02020603050405020304" pitchFamily="18" charset="0"/>
              </a:rPr>
              <a:t>6. The frozen emulsion is subsequently freeze-dried to remove the dispersed water and the solvent, thus leaving a solidified, porous polymeric structure. </a:t>
            </a:r>
            <a:endParaRPr kumimoji="0" lang="en-US" altLang="en-US" sz="2400" b="1" dirty="0">
              <a:latin typeface="Times New Roman" panose="02020603050405020304" pitchFamily="18" charset="0"/>
            </a:endParaRPr>
          </a:p>
          <a:p>
            <a:pPr>
              <a:spcBef>
                <a:spcPct val="0"/>
              </a:spcBef>
              <a:buClrTx/>
              <a:buFontTx/>
              <a:buNone/>
            </a:pPr>
            <a:endParaRPr kumimoji="0" lang="en-US" altLang="en-US" sz="2400" b="1" dirty="0">
              <a:latin typeface="Times New Roman" panose="02020603050405020304" pitchFamily="18" charset="0"/>
            </a:endParaRPr>
          </a:p>
          <a:p>
            <a:pPr>
              <a:spcBef>
                <a:spcPct val="0"/>
              </a:spcBef>
              <a:buClrTx/>
              <a:buFontTx/>
              <a:buNone/>
            </a:pPr>
            <a:r>
              <a:rPr kumimoji="0" lang="en-US" altLang="en-US" sz="2400" b="1" dirty="0">
                <a:latin typeface="Times New Roman" panose="02020603050405020304" pitchFamily="18" charset="0"/>
              </a:rPr>
              <a:t>Merit : </a:t>
            </a:r>
            <a:r>
              <a:rPr kumimoji="0" lang="en-US" altLang="en-US" sz="2400" dirty="0">
                <a:latin typeface="Times New Roman" panose="02020603050405020304" pitchFamily="18" charset="0"/>
              </a:rPr>
              <a:t>does not require the use of a solid </a:t>
            </a:r>
            <a:r>
              <a:rPr kumimoji="0" lang="en-US" altLang="en-US" sz="2400" dirty="0" err="1">
                <a:latin typeface="Times New Roman" panose="02020603050405020304" pitchFamily="18" charset="0"/>
              </a:rPr>
              <a:t>porogen</a:t>
            </a:r>
            <a:r>
              <a:rPr kumimoji="0" lang="en-US" altLang="en-US" sz="2400" dirty="0">
                <a:latin typeface="Times New Roman" panose="02020603050405020304" pitchFamily="18" charset="0"/>
              </a:rPr>
              <a:t> like SCPL </a:t>
            </a:r>
            <a:r>
              <a:rPr kumimoji="0" lang="en-US" altLang="en-US" sz="2400" b="1" dirty="0">
                <a:latin typeface="Times New Roman" panose="02020603050405020304" pitchFamily="18" charset="0"/>
              </a:rPr>
              <a:t>Drawbacks</a:t>
            </a:r>
            <a:r>
              <a:rPr kumimoji="0" lang="en-US" altLang="en-US" sz="2400" dirty="0">
                <a:latin typeface="Times New Roman" panose="02020603050405020304" pitchFamily="18" charset="0"/>
              </a:rPr>
              <a:t> - it still requires the use of solvents, pore size is relatively small and porosity is often irregular)</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Freeze Drying - an overview | ScienceDirect Topics">
            <a:extLst>
              <a:ext uri="{FF2B5EF4-FFF2-40B4-BE49-F238E27FC236}">
                <a16:creationId xmlns:a16="http://schemas.microsoft.com/office/drawing/2014/main" id="{6D922DEB-32B2-9864-9467-CEF1E097E4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332655"/>
            <a:ext cx="8280920" cy="53512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745938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ext Box 2">
            <a:extLst>
              <a:ext uri="{FF2B5EF4-FFF2-40B4-BE49-F238E27FC236}">
                <a16:creationId xmlns:a16="http://schemas.microsoft.com/office/drawing/2014/main" id="{B300CE9B-E543-4BB9-63ED-9FD2C9B13873}"/>
              </a:ext>
            </a:extLst>
          </p:cNvPr>
          <p:cNvSpPr txBox="1">
            <a:spLocks noChangeArrowheads="1"/>
          </p:cNvSpPr>
          <p:nvPr/>
        </p:nvSpPr>
        <p:spPr bwMode="auto">
          <a:xfrm>
            <a:off x="342900" y="1124744"/>
            <a:ext cx="8458200" cy="4524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Font typeface="Monotype Sorts" pitchFamily="2" charset="2"/>
              <a:buChar char="z"/>
              <a:defRPr kumimoji="1" sz="3200">
                <a:solidFill>
                  <a:schemeClr val="tx1"/>
                </a:solidFill>
                <a:latin typeface="Tahoma" panose="020B0604030504040204" pitchFamily="34" charset="0"/>
              </a:defRPr>
            </a:lvl1pPr>
            <a:lvl2pPr marL="742950" indent="-285750">
              <a:spcBef>
                <a:spcPct val="20000"/>
              </a:spcBef>
              <a:buClr>
                <a:schemeClr val="accent2"/>
              </a:buClr>
              <a:buFont typeface="Monotype Sorts" pitchFamily="2" charset="2"/>
              <a:buChar char="y"/>
              <a:defRPr kumimoji="1" sz="2800">
                <a:solidFill>
                  <a:schemeClr val="tx1"/>
                </a:solidFill>
                <a:latin typeface="Tahoma" panose="020B0604030504040204" pitchFamily="34" charset="0"/>
              </a:defRPr>
            </a:lvl2pPr>
            <a:lvl3pPr marL="1143000" indent="-228600">
              <a:spcBef>
                <a:spcPct val="20000"/>
              </a:spcBef>
              <a:buClr>
                <a:schemeClr val="accent2"/>
              </a:buClr>
              <a:buFont typeface="Monotype Sorts" pitchFamily="2" charset="2"/>
              <a:buChar char="x"/>
              <a:defRPr kumimoji="1" sz="2400">
                <a:solidFill>
                  <a:schemeClr val="tx1"/>
                </a:solidFill>
                <a:latin typeface="Tahoma" panose="020B0604030504040204" pitchFamily="34" charset="0"/>
              </a:defRPr>
            </a:lvl3pPr>
            <a:lvl4pPr marL="1600200" indent="-228600">
              <a:spcBef>
                <a:spcPct val="20000"/>
              </a:spcBef>
              <a:buClr>
                <a:schemeClr val="accent2"/>
              </a:buClr>
              <a:buChar char="•"/>
              <a:defRPr kumimoji="1" sz="2000">
                <a:solidFill>
                  <a:schemeClr val="tx1"/>
                </a:solidFill>
                <a:latin typeface="Tahoma" panose="020B0604030504040204" pitchFamily="34" charset="0"/>
              </a:defRPr>
            </a:lvl4pPr>
            <a:lvl5pPr marL="2057400" indent="-228600">
              <a:spcBef>
                <a:spcPct val="20000"/>
              </a:spcBef>
              <a:buClr>
                <a:schemeClr val="accent2"/>
              </a:buClr>
              <a:buChar char="–"/>
              <a:defRPr kumimoji="1"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9pPr>
          </a:lstStyle>
          <a:p>
            <a:pPr algn="just">
              <a:spcBef>
                <a:spcPct val="0"/>
              </a:spcBef>
              <a:buClrTx/>
              <a:buNone/>
            </a:pPr>
            <a:r>
              <a:rPr kumimoji="0" lang="en-US" altLang="en-US" sz="2400" b="1" dirty="0">
                <a:latin typeface="Times New Roman" panose="02020603050405020304" pitchFamily="18" charset="0"/>
              </a:rPr>
              <a:t>6) Thermally Induced Phase Separation (</a:t>
            </a:r>
            <a:r>
              <a:rPr kumimoji="0" lang="en-US" altLang="en-US" sz="2400" b="1" dirty="0">
                <a:highlight>
                  <a:srgbClr val="00FFFF"/>
                </a:highlight>
                <a:latin typeface="Times New Roman" panose="02020603050405020304" pitchFamily="18" charset="0"/>
              </a:rPr>
              <a:t>TIPS</a:t>
            </a:r>
            <a:r>
              <a:rPr kumimoji="0" lang="en-US" altLang="en-US" sz="2400" b="1" dirty="0">
                <a:latin typeface="Times New Roman" panose="02020603050405020304" pitchFamily="18" charset="0"/>
              </a:rPr>
              <a:t>)</a:t>
            </a:r>
            <a:r>
              <a:rPr kumimoji="0" lang="en-US" altLang="en-US" sz="2400" dirty="0">
                <a:latin typeface="Times New Roman" panose="02020603050405020304" pitchFamily="18" charset="0"/>
              </a:rPr>
              <a:t>: </a:t>
            </a:r>
          </a:p>
          <a:p>
            <a:pPr algn="just">
              <a:spcBef>
                <a:spcPct val="0"/>
              </a:spcBef>
              <a:buClrTx/>
              <a:buFont typeface="Symbol" panose="05050102010706020507" pitchFamily="18" charset="2"/>
              <a:buChar char=""/>
            </a:pPr>
            <a:endParaRPr kumimoji="0" lang="en-US" altLang="en-US" sz="2400" dirty="0">
              <a:latin typeface="Times New Roman" panose="02020603050405020304" pitchFamily="18" charset="0"/>
            </a:endParaRPr>
          </a:p>
          <a:p>
            <a:pPr algn="just">
              <a:spcBef>
                <a:spcPct val="0"/>
              </a:spcBef>
              <a:buClrTx/>
              <a:buNone/>
            </a:pPr>
            <a:r>
              <a:rPr kumimoji="0" lang="en-US" altLang="en-US" sz="2400" dirty="0">
                <a:latin typeface="Times New Roman" panose="02020603050405020304" pitchFamily="18" charset="0"/>
              </a:rPr>
              <a:t>Similar to the emulsifier technique, (this phase separation procedure requires the use of a solvent with a low melting point that is easy to sublime. For example, dioxane could be used to dissolve polylactic acid, then phase separation is induced through the addition of a small quantity of water: a polymer - rich and a polymer-poor phase are formed. Following cooling below the solvent melting point and some days of vacuum - drying to sublime the solvent a porous scaffold is obtained.) Liquid - liquid phase separation presents the same drawbacks of emulsification / freeze - drying. </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a:extLst>
              <a:ext uri="{FF2B5EF4-FFF2-40B4-BE49-F238E27FC236}">
                <a16:creationId xmlns:a16="http://schemas.microsoft.com/office/drawing/2014/main" id="{5281F269-F485-67F6-659D-24BD40B2E5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923925"/>
            <a:ext cx="9144000" cy="5010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450195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he thermally induced phase separation technique and its processing parameters and additives. The image was created using Biorender.">
            <a:extLst>
              <a:ext uri="{FF2B5EF4-FFF2-40B4-BE49-F238E27FC236}">
                <a16:creationId xmlns:a16="http://schemas.microsoft.com/office/drawing/2014/main" id="{2F93650A-945A-FABC-8E75-50991587AE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66" y="260648"/>
            <a:ext cx="9084497" cy="57606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750893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ext Box 2">
            <a:extLst>
              <a:ext uri="{FF2B5EF4-FFF2-40B4-BE49-F238E27FC236}">
                <a16:creationId xmlns:a16="http://schemas.microsoft.com/office/drawing/2014/main" id="{1E117778-41C4-9357-1BF6-F4B9A7904719}"/>
              </a:ext>
            </a:extLst>
          </p:cNvPr>
          <p:cNvSpPr txBox="1">
            <a:spLocks noChangeArrowheads="1"/>
          </p:cNvSpPr>
          <p:nvPr/>
        </p:nvSpPr>
        <p:spPr bwMode="auto">
          <a:xfrm>
            <a:off x="381000" y="1600200"/>
            <a:ext cx="8458200" cy="3416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Font typeface="Monotype Sorts" pitchFamily="2" charset="2"/>
              <a:buChar char="z"/>
              <a:defRPr kumimoji="1" sz="3200">
                <a:solidFill>
                  <a:schemeClr val="tx1"/>
                </a:solidFill>
                <a:latin typeface="Tahoma" panose="020B0604030504040204" pitchFamily="34" charset="0"/>
              </a:defRPr>
            </a:lvl1pPr>
            <a:lvl2pPr marL="742950" indent="-285750">
              <a:spcBef>
                <a:spcPct val="20000"/>
              </a:spcBef>
              <a:buClr>
                <a:schemeClr val="accent2"/>
              </a:buClr>
              <a:buFont typeface="Monotype Sorts" pitchFamily="2" charset="2"/>
              <a:buChar char="y"/>
              <a:defRPr kumimoji="1" sz="2800">
                <a:solidFill>
                  <a:schemeClr val="tx1"/>
                </a:solidFill>
                <a:latin typeface="Tahoma" panose="020B0604030504040204" pitchFamily="34" charset="0"/>
              </a:defRPr>
            </a:lvl2pPr>
            <a:lvl3pPr marL="1143000" indent="-228600">
              <a:spcBef>
                <a:spcPct val="20000"/>
              </a:spcBef>
              <a:buClr>
                <a:schemeClr val="accent2"/>
              </a:buClr>
              <a:buFont typeface="Monotype Sorts" pitchFamily="2" charset="2"/>
              <a:buChar char="x"/>
              <a:defRPr kumimoji="1" sz="2400">
                <a:solidFill>
                  <a:schemeClr val="tx1"/>
                </a:solidFill>
                <a:latin typeface="Tahoma" panose="020B0604030504040204" pitchFamily="34" charset="0"/>
              </a:defRPr>
            </a:lvl3pPr>
            <a:lvl4pPr marL="1600200" indent="-228600">
              <a:spcBef>
                <a:spcPct val="20000"/>
              </a:spcBef>
              <a:buClr>
                <a:schemeClr val="accent2"/>
              </a:buClr>
              <a:buChar char="•"/>
              <a:defRPr kumimoji="1" sz="2000">
                <a:solidFill>
                  <a:schemeClr val="tx1"/>
                </a:solidFill>
                <a:latin typeface="Tahoma" panose="020B0604030504040204" pitchFamily="34" charset="0"/>
              </a:defRPr>
            </a:lvl4pPr>
            <a:lvl5pPr marL="2057400" indent="-228600">
              <a:spcBef>
                <a:spcPct val="20000"/>
              </a:spcBef>
              <a:buClr>
                <a:schemeClr val="accent2"/>
              </a:buClr>
              <a:buChar char="–"/>
              <a:defRPr kumimoji="1"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9pPr>
          </a:lstStyle>
          <a:p>
            <a:pPr algn="just">
              <a:spcBef>
                <a:spcPct val="0"/>
              </a:spcBef>
              <a:buClrTx/>
              <a:buNone/>
            </a:pPr>
            <a:r>
              <a:rPr kumimoji="0" lang="en-US" altLang="en-US" sz="2400" b="1" dirty="0">
                <a:latin typeface="Times New Roman" panose="02020603050405020304" pitchFamily="18" charset="0"/>
              </a:rPr>
              <a:t>CAD/CAM Technologies</a:t>
            </a:r>
            <a:r>
              <a:rPr kumimoji="0" lang="en-US" altLang="en-US" sz="2400" dirty="0">
                <a:latin typeface="Times New Roman" panose="02020603050405020304" pitchFamily="18" charset="0"/>
              </a:rPr>
              <a:t>: </a:t>
            </a:r>
          </a:p>
          <a:p>
            <a:pPr algn="just">
              <a:spcBef>
                <a:spcPct val="0"/>
              </a:spcBef>
              <a:buClrTx/>
              <a:buFont typeface="Symbol" panose="05050102010706020507" pitchFamily="18" charset="2"/>
              <a:buChar char=""/>
            </a:pPr>
            <a:endParaRPr kumimoji="0" lang="en-US" altLang="en-US" sz="2400" dirty="0">
              <a:latin typeface="Times New Roman" panose="02020603050405020304" pitchFamily="18" charset="0"/>
            </a:endParaRPr>
          </a:p>
          <a:p>
            <a:pPr algn="just">
              <a:spcBef>
                <a:spcPct val="0"/>
              </a:spcBef>
              <a:buClrTx/>
              <a:buNone/>
            </a:pPr>
            <a:r>
              <a:rPr kumimoji="0" lang="en-US" altLang="en-US" sz="2400" dirty="0">
                <a:latin typeface="Times New Roman" panose="02020603050405020304" pitchFamily="18" charset="0"/>
              </a:rPr>
              <a:t>Since most of the above described approaches are limited when it comes to the control of porosity and pore size, computer assisted design and manufacturing techniques have been introduced to tissue engineering. First a three-dimensional structure is designed using CAD software, then the scaffold is realized by using ink-jet printing of polymer powders or through Fused Deposition Modeling of a polymer melt. </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ext Box 2">
            <a:extLst>
              <a:ext uri="{FF2B5EF4-FFF2-40B4-BE49-F238E27FC236}">
                <a16:creationId xmlns:a16="http://schemas.microsoft.com/office/drawing/2014/main" id="{75DBEFA6-DCB9-959C-1E37-8C37DDE928A0}"/>
              </a:ext>
            </a:extLst>
          </p:cNvPr>
          <p:cNvSpPr txBox="1">
            <a:spLocks noChangeArrowheads="1"/>
          </p:cNvSpPr>
          <p:nvPr/>
        </p:nvSpPr>
        <p:spPr bwMode="auto">
          <a:xfrm>
            <a:off x="342900" y="1340768"/>
            <a:ext cx="8458200" cy="52629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Font typeface="Monotype Sorts" pitchFamily="2" charset="2"/>
              <a:buChar char="z"/>
              <a:defRPr kumimoji="1" sz="3200">
                <a:solidFill>
                  <a:schemeClr val="tx1"/>
                </a:solidFill>
                <a:latin typeface="Tahoma" panose="020B0604030504040204" pitchFamily="34" charset="0"/>
              </a:defRPr>
            </a:lvl1pPr>
            <a:lvl2pPr marL="742950" indent="-285750">
              <a:spcBef>
                <a:spcPct val="20000"/>
              </a:spcBef>
              <a:buClr>
                <a:schemeClr val="accent2"/>
              </a:buClr>
              <a:buFont typeface="Monotype Sorts" pitchFamily="2" charset="2"/>
              <a:buChar char="y"/>
              <a:defRPr kumimoji="1" sz="2800">
                <a:solidFill>
                  <a:schemeClr val="tx1"/>
                </a:solidFill>
                <a:latin typeface="Tahoma" panose="020B0604030504040204" pitchFamily="34" charset="0"/>
              </a:defRPr>
            </a:lvl2pPr>
            <a:lvl3pPr marL="1143000" indent="-228600">
              <a:spcBef>
                <a:spcPct val="20000"/>
              </a:spcBef>
              <a:buClr>
                <a:schemeClr val="accent2"/>
              </a:buClr>
              <a:buFont typeface="Monotype Sorts" pitchFamily="2" charset="2"/>
              <a:buChar char="x"/>
              <a:defRPr kumimoji="1" sz="2400">
                <a:solidFill>
                  <a:schemeClr val="tx1"/>
                </a:solidFill>
                <a:latin typeface="Tahoma" panose="020B0604030504040204" pitchFamily="34" charset="0"/>
              </a:defRPr>
            </a:lvl3pPr>
            <a:lvl4pPr marL="1600200" indent="-228600">
              <a:spcBef>
                <a:spcPct val="20000"/>
              </a:spcBef>
              <a:buClr>
                <a:schemeClr val="accent2"/>
              </a:buClr>
              <a:buChar char="•"/>
              <a:defRPr kumimoji="1" sz="2000">
                <a:solidFill>
                  <a:schemeClr val="tx1"/>
                </a:solidFill>
                <a:latin typeface="Tahoma" panose="020B0604030504040204" pitchFamily="34" charset="0"/>
              </a:defRPr>
            </a:lvl4pPr>
            <a:lvl5pPr marL="2057400" indent="-228600">
              <a:spcBef>
                <a:spcPct val="20000"/>
              </a:spcBef>
              <a:buClr>
                <a:schemeClr val="accent2"/>
              </a:buClr>
              <a:buChar char="–"/>
              <a:defRPr kumimoji="1"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9pPr>
          </a:lstStyle>
          <a:p>
            <a:pPr>
              <a:spcBef>
                <a:spcPct val="0"/>
              </a:spcBef>
              <a:buClrTx/>
              <a:buFontTx/>
              <a:buNone/>
            </a:pPr>
            <a:r>
              <a:rPr kumimoji="0" lang="en-US" altLang="en-US" sz="2400" dirty="0">
                <a:highlight>
                  <a:srgbClr val="00FFFF"/>
                </a:highlight>
                <a:latin typeface="Times New Roman" panose="02020603050405020304" pitchFamily="18" charset="0"/>
              </a:rPr>
              <a:t>Mass transport limitations - engineered tissues generally lack an initial blood supply</a:t>
            </a:r>
            <a:r>
              <a:rPr kumimoji="0" lang="en-US" altLang="en-US" sz="2400" dirty="0">
                <a:latin typeface="Times New Roman" panose="02020603050405020304" pitchFamily="18" charset="0"/>
              </a:rPr>
              <a:t>, thus making it difficult for any implanted cells to obtain sufficient oxygen and nutrients to survive, and/or function properly.</a:t>
            </a:r>
          </a:p>
          <a:p>
            <a:pPr>
              <a:spcBef>
                <a:spcPct val="0"/>
              </a:spcBef>
              <a:buClrTx/>
              <a:buFontTx/>
              <a:buNone/>
            </a:pPr>
            <a:endParaRPr kumimoji="0" lang="en-US" altLang="en-US" sz="2400" dirty="0">
              <a:latin typeface="Times New Roman" panose="02020603050405020304" pitchFamily="18" charset="0"/>
            </a:endParaRPr>
          </a:p>
          <a:p>
            <a:pPr>
              <a:spcBef>
                <a:spcPct val="0"/>
              </a:spcBef>
              <a:buClrTx/>
              <a:buFontTx/>
              <a:buNone/>
            </a:pPr>
            <a:r>
              <a:rPr kumimoji="0" lang="en-US" altLang="en-US" sz="2400" b="1" dirty="0">
                <a:latin typeface="Times New Roman" panose="02020603050405020304" pitchFamily="18" charset="0"/>
              </a:rPr>
              <a:t>Solution </a:t>
            </a:r>
            <a:r>
              <a:rPr kumimoji="0" lang="en-US" altLang="en-US" sz="2400" dirty="0">
                <a:latin typeface="Times New Roman" panose="02020603050405020304" pitchFamily="18" charset="0"/>
              </a:rPr>
              <a:t>: Self-assembly may play an important role here, both from the perspective of encapsulating cells and proteins, as well as creating scaffolds on the right physical scale for engineered tissue constructs and cellular ingrowth.</a:t>
            </a:r>
          </a:p>
          <a:p>
            <a:pPr>
              <a:spcBef>
                <a:spcPct val="0"/>
              </a:spcBef>
              <a:buClrTx/>
              <a:buFontTx/>
              <a:buNone/>
            </a:pPr>
            <a:endParaRPr kumimoji="0" lang="en-US" altLang="en-US" sz="2400" dirty="0">
              <a:latin typeface="Times New Roman" panose="02020603050405020304" pitchFamily="18" charset="0"/>
            </a:endParaRPr>
          </a:p>
          <a:p>
            <a:pPr>
              <a:spcBef>
                <a:spcPct val="0"/>
              </a:spcBef>
              <a:buClrTx/>
              <a:buFontTx/>
              <a:buNone/>
            </a:pPr>
            <a:r>
              <a:rPr kumimoji="0" lang="en-US" altLang="en-US" sz="2400" dirty="0">
                <a:latin typeface="Times New Roman" panose="02020603050405020304" pitchFamily="18" charset="0"/>
              </a:rPr>
              <a:t>Recent innovative method – ink - jet mechanism to print precise layers of cells in a matrix of thermos - reversable gel. Endothelial cells, the cells that line blood vessels, have been printed in a set of stacked rings. When incubated, these fused into a tube.</a:t>
            </a:r>
          </a:p>
        </p:txBody>
      </p:sp>
      <p:sp>
        <p:nvSpPr>
          <p:cNvPr id="23555" name="Text Box 4">
            <a:extLst>
              <a:ext uri="{FF2B5EF4-FFF2-40B4-BE49-F238E27FC236}">
                <a16:creationId xmlns:a16="http://schemas.microsoft.com/office/drawing/2014/main" id="{178234A0-0AEF-A632-5887-DA1D8B2B9103}"/>
              </a:ext>
            </a:extLst>
          </p:cNvPr>
          <p:cNvSpPr txBox="1">
            <a:spLocks noChangeArrowheads="1"/>
          </p:cNvSpPr>
          <p:nvPr/>
        </p:nvSpPr>
        <p:spPr bwMode="auto">
          <a:xfrm>
            <a:off x="342900" y="620688"/>
            <a:ext cx="1116124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accent2"/>
              </a:buClr>
              <a:buFont typeface="Monotype Sorts" pitchFamily="2" charset="2"/>
              <a:buChar char="z"/>
              <a:defRPr kumimoji="1" sz="3200">
                <a:solidFill>
                  <a:schemeClr val="tx1"/>
                </a:solidFill>
                <a:latin typeface="Tahoma" panose="020B0604030504040204" pitchFamily="34" charset="0"/>
              </a:defRPr>
            </a:lvl1pPr>
            <a:lvl2pPr marL="742950" indent="-285750">
              <a:spcBef>
                <a:spcPct val="20000"/>
              </a:spcBef>
              <a:buClr>
                <a:schemeClr val="accent2"/>
              </a:buClr>
              <a:buFont typeface="Monotype Sorts" pitchFamily="2" charset="2"/>
              <a:buChar char="y"/>
              <a:defRPr kumimoji="1" sz="2800">
                <a:solidFill>
                  <a:schemeClr val="tx1"/>
                </a:solidFill>
                <a:latin typeface="Tahoma" panose="020B0604030504040204" pitchFamily="34" charset="0"/>
              </a:defRPr>
            </a:lvl2pPr>
            <a:lvl3pPr marL="1143000" indent="-228600">
              <a:spcBef>
                <a:spcPct val="20000"/>
              </a:spcBef>
              <a:buClr>
                <a:schemeClr val="accent2"/>
              </a:buClr>
              <a:buFont typeface="Monotype Sorts" pitchFamily="2" charset="2"/>
              <a:buChar char="x"/>
              <a:defRPr kumimoji="1" sz="2400">
                <a:solidFill>
                  <a:schemeClr val="tx1"/>
                </a:solidFill>
                <a:latin typeface="Tahoma" panose="020B0604030504040204" pitchFamily="34" charset="0"/>
              </a:defRPr>
            </a:lvl3pPr>
            <a:lvl4pPr marL="1600200" indent="-228600">
              <a:spcBef>
                <a:spcPct val="20000"/>
              </a:spcBef>
              <a:buClr>
                <a:schemeClr val="accent2"/>
              </a:buClr>
              <a:buChar char="•"/>
              <a:defRPr kumimoji="1" sz="2000">
                <a:solidFill>
                  <a:schemeClr val="tx1"/>
                </a:solidFill>
                <a:latin typeface="Tahoma" panose="020B0604030504040204" pitchFamily="34" charset="0"/>
              </a:defRPr>
            </a:lvl4pPr>
            <a:lvl5pPr marL="2057400" indent="-228600">
              <a:spcBef>
                <a:spcPct val="20000"/>
              </a:spcBef>
              <a:buClr>
                <a:schemeClr val="accent2"/>
              </a:buClr>
              <a:buChar char="–"/>
              <a:defRPr kumimoji="1"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9pPr>
          </a:lstStyle>
          <a:p>
            <a:pPr>
              <a:spcBef>
                <a:spcPct val="50000"/>
              </a:spcBef>
              <a:buClrTx/>
              <a:buFontTx/>
              <a:buNone/>
            </a:pPr>
            <a:r>
              <a:rPr kumimoji="0" lang="en-US" altLang="en-US" sz="2800" b="1" dirty="0">
                <a:latin typeface="Georgia" panose="02040502050405020303" pitchFamily="18" charset="0"/>
              </a:rPr>
              <a:t>Problems associated with tissue engineering</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6">
            <a:extLst>
              <a:ext uri="{FF2B5EF4-FFF2-40B4-BE49-F238E27FC236}">
                <a16:creationId xmlns:a16="http://schemas.microsoft.com/office/drawing/2014/main" id="{1742CBD9-33E1-52E8-CDCC-37CC1B11DF8C}"/>
              </a:ext>
            </a:extLst>
          </p:cNvPr>
          <p:cNvSpPr>
            <a:spLocks noChangeArrowheads="1"/>
          </p:cNvSpPr>
          <p:nvPr/>
        </p:nvSpPr>
        <p:spPr bwMode="auto">
          <a:xfrm>
            <a:off x="0" y="15478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accent2"/>
              </a:buClr>
              <a:buFont typeface="Monotype Sorts" pitchFamily="2" charset="2"/>
              <a:buChar char="z"/>
              <a:defRPr kumimoji="1" sz="3200">
                <a:solidFill>
                  <a:schemeClr val="tx1"/>
                </a:solidFill>
                <a:latin typeface="Tahoma" panose="020B0604030504040204" pitchFamily="34" charset="0"/>
              </a:defRPr>
            </a:lvl1pPr>
            <a:lvl2pPr marL="742950" indent="-285750">
              <a:spcBef>
                <a:spcPct val="20000"/>
              </a:spcBef>
              <a:buClr>
                <a:schemeClr val="accent2"/>
              </a:buClr>
              <a:buFont typeface="Monotype Sorts" pitchFamily="2" charset="2"/>
              <a:buChar char="y"/>
              <a:defRPr kumimoji="1" sz="2800">
                <a:solidFill>
                  <a:schemeClr val="tx1"/>
                </a:solidFill>
                <a:latin typeface="Tahoma" panose="020B0604030504040204" pitchFamily="34" charset="0"/>
              </a:defRPr>
            </a:lvl2pPr>
            <a:lvl3pPr marL="1143000" indent="-228600">
              <a:spcBef>
                <a:spcPct val="20000"/>
              </a:spcBef>
              <a:buClr>
                <a:schemeClr val="accent2"/>
              </a:buClr>
              <a:buFont typeface="Monotype Sorts" pitchFamily="2" charset="2"/>
              <a:buChar char="x"/>
              <a:defRPr kumimoji="1" sz="2400">
                <a:solidFill>
                  <a:schemeClr val="tx1"/>
                </a:solidFill>
                <a:latin typeface="Tahoma" panose="020B0604030504040204" pitchFamily="34" charset="0"/>
              </a:defRPr>
            </a:lvl3pPr>
            <a:lvl4pPr marL="1600200" indent="-228600">
              <a:spcBef>
                <a:spcPct val="20000"/>
              </a:spcBef>
              <a:buClr>
                <a:schemeClr val="accent2"/>
              </a:buClr>
              <a:buChar char="•"/>
              <a:defRPr kumimoji="1" sz="2000">
                <a:solidFill>
                  <a:schemeClr val="tx1"/>
                </a:solidFill>
                <a:latin typeface="Tahoma" panose="020B0604030504040204" pitchFamily="34" charset="0"/>
              </a:defRPr>
            </a:lvl4pPr>
            <a:lvl5pPr marL="2057400" indent="-228600">
              <a:spcBef>
                <a:spcPct val="20000"/>
              </a:spcBef>
              <a:buClr>
                <a:schemeClr val="accent2"/>
              </a:buClr>
              <a:buChar char="–"/>
              <a:defRPr kumimoji="1"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kumimoji="1" sz="2000">
                <a:solidFill>
                  <a:schemeClr val="tx1"/>
                </a:solidFill>
                <a:latin typeface="Tahoma" panose="020B0604030504040204" pitchFamily="34" charset="0"/>
              </a:defRPr>
            </a:lvl9pPr>
          </a:lstStyle>
          <a:p>
            <a:pPr>
              <a:spcBef>
                <a:spcPct val="0"/>
              </a:spcBef>
              <a:buClrTx/>
              <a:buFontTx/>
              <a:buNone/>
            </a:pPr>
            <a:endParaRPr kumimoji="0" lang="en-US" altLang="en-US" sz="2400">
              <a:latin typeface="Times New Roman" panose="02020603050405020304" pitchFamily="18" charset="0"/>
            </a:endParaRPr>
          </a:p>
        </p:txBody>
      </p:sp>
      <p:pic>
        <p:nvPicPr>
          <p:cNvPr id="24579" name="Picture 5" descr="te">
            <a:extLst>
              <a:ext uri="{FF2B5EF4-FFF2-40B4-BE49-F238E27FC236}">
                <a16:creationId xmlns:a16="http://schemas.microsoft.com/office/drawing/2014/main" id="{0EA94DA2-D8A7-9776-B0A7-6C0FB18ACE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 y="361156"/>
            <a:ext cx="8763000" cy="6135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figure 1">
            <a:extLst>
              <a:ext uri="{FF2B5EF4-FFF2-40B4-BE49-F238E27FC236}">
                <a16:creationId xmlns:a16="http://schemas.microsoft.com/office/drawing/2014/main" id="{E36AC646-C00D-1493-7D68-2045029D02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599" y="352425"/>
            <a:ext cx="6524625" cy="615315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0A34128F-86BF-0575-29FC-FE31033539F8}"/>
              </a:ext>
            </a:extLst>
          </p:cNvPr>
          <p:cNvSpPr txBox="1"/>
          <p:nvPr/>
        </p:nvSpPr>
        <p:spPr>
          <a:xfrm>
            <a:off x="6858000" y="373367"/>
            <a:ext cx="1962472" cy="4801314"/>
          </a:xfrm>
          <a:prstGeom prst="rect">
            <a:avLst/>
          </a:prstGeom>
          <a:noFill/>
        </p:spPr>
        <p:txBody>
          <a:bodyPr wrap="square">
            <a:spAutoFit/>
          </a:bodyPr>
          <a:lstStyle/>
          <a:p>
            <a:r>
              <a:rPr lang="en-US" b="0" i="0" dirty="0">
                <a:solidFill>
                  <a:srgbClr val="222222"/>
                </a:solidFill>
                <a:effectLst/>
                <a:latin typeface="-apple-system"/>
              </a:rPr>
              <a:t>Schematic representation of the biomechanical properties of the bone matrix and the effects of mechanical stimuli on the bone matrix components, Col and HA, and bone-related cells, such as mesenchymal stem cells, osteocytes, osteoblasts, osteoclasts</a:t>
            </a:r>
            <a:endParaRPr lang="en-US" dirty="0"/>
          </a:p>
        </p:txBody>
      </p:sp>
    </p:spTree>
    <p:extLst>
      <p:ext uri="{BB962C8B-B14F-4D97-AF65-F5344CB8AC3E}">
        <p14:creationId xmlns:p14="http://schemas.microsoft.com/office/powerpoint/2010/main" val="9055022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B9D906E9-60D3-A81D-CFD2-81D1D6F0D4F7}"/>
              </a:ext>
            </a:extLst>
          </p:cNvPr>
          <p:cNvSpPr/>
          <p:nvPr/>
        </p:nvSpPr>
        <p:spPr>
          <a:xfrm>
            <a:off x="5940152" y="260648"/>
            <a:ext cx="2880320" cy="64807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t>Prosthesis</a:t>
            </a:r>
          </a:p>
        </p:txBody>
      </p:sp>
      <p:graphicFrame>
        <p:nvGraphicFramePr>
          <p:cNvPr id="4" name="Table 3">
            <a:extLst>
              <a:ext uri="{FF2B5EF4-FFF2-40B4-BE49-F238E27FC236}">
                <a16:creationId xmlns:a16="http://schemas.microsoft.com/office/drawing/2014/main" id="{931CCF6B-02BE-6AB8-12BC-AAD57DBDACAC}"/>
              </a:ext>
            </a:extLst>
          </p:cNvPr>
          <p:cNvGraphicFramePr>
            <a:graphicFrameLocks noGrp="1"/>
          </p:cNvGraphicFramePr>
          <p:nvPr>
            <p:extLst>
              <p:ext uri="{D42A27DB-BD31-4B8C-83A1-F6EECF244321}">
                <p14:modId xmlns:p14="http://schemas.microsoft.com/office/powerpoint/2010/main" val="1658595795"/>
              </p:ext>
            </p:extLst>
          </p:nvPr>
        </p:nvGraphicFramePr>
        <p:xfrm>
          <a:off x="179512" y="188640"/>
          <a:ext cx="5688632" cy="2385432"/>
        </p:xfrm>
        <a:graphic>
          <a:graphicData uri="http://schemas.openxmlformats.org/drawingml/2006/table">
            <a:tbl>
              <a:tblPr firstRow="1" bandRow="1">
                <a:tableStyleId>{5C22544A-7EE6-4342-B048-85BDC9FD1C3A}</a:tableStyleId>
              </a:tblPr>
              <a:tblGrid>
                <a:gridCol w="2844316">
                  <a:extLst>
                    <a:ext uri="{9D8B030D-6E8A-4147-A177-3AD203B41FA5}">
                      <a16:colId xmlns:a16="http://schemas.microsoft.com/office/drawing/2014/main" val="1515469908"/>
                    </a:ext>
                  </a:extLst>
                </a:gridCol>
                <a:gridCol w="2844316">
                  <a:extLst>
                    <a:ext uri="{9D8B030D-6E8A-4147-A177-3AD203B41FA5}">
                      <a16:colId xmlns:a16="http://schemas.microsoft.com/office/drawing/2014/main" val="2660505924"/>
                    </a:ext>
                  </a:extLst>
                </a:gridCol>
              </a:tblGrid>
              <a:tr h="648072">
                <a:tc>
                  <a:txBody>
                    <a:bodyPr/>
                    <a:lstStyle/>
                    <a:p>
                      <a:pPr algn="ctr"/>
                      <a:r>
                        <a:rPr lang="en-US" sz="2400" dirty="0"/>
                        <a:t>Prosthesis</a:t>
                      </a:r>
                    </a:p>
                  </a:txBody>
                  <a:tcPr/>
                </a:tc>
                <a:tc>
                  <a:txBody>
                    <a:bodyPr/>
                    <a:lstStyle/>
                    <a:p>
                      <a:pPr algn="ctr"/>
                      <a:r>
                        <a:rPr lang="en-US" sz="2400" dirty="0"/>
                        <a:t>Prosthetics</a:t>
                      </a:r>
                    </a:p>
                  </a:txBody>
                  <a:tcPr/>
                </a:tc>
                <a:extLst>
                  <a:ext uri="{0D108BD9-81ED-4DB2-BD59-A6C34878D82A}">
                    <a16:rowId xmlns:a16="http://schemas.microsoft.com/office/drawing/2014/main" val="4293900847"/>
                  </a:ext>
                </a:extLst>
              </a:tr>
              <a:tr h="648072">
                <a:tc>
                  <a:txBody>
                    <a:bodyPr/>
                    <a:lstStyle/>
                    <a:p>
                      <a:r>
                        <a:rPr lang="en-US" sz="1800" b="0" i="0" kern="1200" dirty="0">
                          <a:solidFill>
                            <a:schemeClr val="dk1"/>
                          </a:solidFill>
                          <a:effectLst/>
                          <a:latin typeface="+mn-lt"/>
                          <a:ea typeface="+mn-ea"/>
                          <a:cs typeface="+mn-cs"/>
                        </a:rPr>
                        <a:t> refers to an artificial device built to replace a missing body part. The plural of a prosthesis is prostheses.</a:t>
                      </a:r>
                      <a:endParaRPr lang="en-US" dirty="0"/>
                    </a:p>
                  </a:txBody>
                  <a:tcPr/>
                </a:tc>
                <a:tc>
                  <a:txBody>
                    <a:bodyPr/>
                    <a:lstStyle/>
                    <a:p>
                      <a:r>
                        <a:rPr lang="en-US" sz="1800" b="0" i="0" kern="1200" dirty="0">
                          <a:solidFill>
                            <a:schemeClr val="dk1"/>
                          </a:solidFill>
                          <a:effectLst/>
                          <a:latin typeface="+mn-lt"/>
                          <a:ea typeface="+mn-ea"/>
                          <a:cs typeface="+mn-cs"/>
                        </a:rPr>
                        <a:t>refers to the field of research and expertise in designing and building artificial limbs. It can also be used as an adjective, for example, prosthetic limbs.</a:t>
                      </a:r>
                      <a:endParaRPr lang="en-US" dirty="0"/>
                    </a:p>
                  </a:txBody>
                  <a:tcPr/>
                </a:tc>
                <a:extLst>
                  <a:ext uri="{0D108BD9-81ED-4DB2-BD59-A6C34878D82A}">
                    <a16:rowId xmlns:a16="http://schemas.microsoft.com/office/drawing/2014/main" val="3904692374"/>
                  </a:ext>
                </a:extLst>
              </a:tr>
            </a:tbl>
          </a:graphicData>
        </a:graphic>
      </p:graphicFrame>
      <p:sp>
        <p:nvSpPr>
          <p:cNvPr id="6" name="TextBox 5">
            <a:extLst>
              <a:ext uri="{FF2B5EF4-FFF2-40B4-BE49-F238E27FC236}">
                <a16:creationId xmlns:a16="http://schemas.microsoft.com/office/drawing/2014/main" id="{848E1DC0-DAE1-3A4A-9018-09C7FB763122}"/>
              </a:ext>
            </a:extLst>
          </p:cNvPr>
          <p:cNvSpPr txBox="1"/>
          <p:nvPr/>
        </p:nvSpPr>
        <p:spPr>
          <a:xfrm>
            <a:off x="179512" y="2690336"/>
            <a:ext cx="8640960" cy="3416320"/>
          </a:xfrm>
          <a:prstGeom prst="rect">
            <a:avLst/>
          </a:prstGeom>
          <a:noFill/>
        </p:spPr>
        <p:txBody>
          <a:bodyPr wrap="square">
            <a:spAutoFit/>
          </a:bodyPr>
          <a:lstStyle/>
          <a:p>
            <a:r>
              <a:rPr lang="en-US" sz="2400" dirty="0">
                <a:solidFill>
                  <a:srgbClr val="5F5F5F"/>
                </a:solidFill>
                <a:latin typeface="Inter-400"/>
              </a:rPr>
              <a:t>A</a:t>
            </a:r>
            <a:r>
              <a:rPr lang="en-US" sz="2400" b="0" i="0" dirty="0">
                <a:solidFill>
                  <a:srgbClr val="5F5F5F"/>
                </a:solidFill>
                <a:effectLst/>
                <a:latin typeface="Inter-400"/>
              </a:rPr>
              <a:t> device designed to replace a missing body part or to make a part of the bodywork better</a:t>
            </a:r>
            <a:r>
              <a:rPr lang="en-US" sz="2400" dirty="0">
                <a:solidFill>
                  <a:srgbClr val="5F5F5F"/>
                </a:solidFill>
                <a:latin typeface="Inter-400"/>
              </a:rPr>
              <a:t> .. </a:t>
            </a:r>
            <a:r>
              <a:rPr lang="en-US" sz="2400" b="0" i="0" dirty="0">
                <a:solidFill>
                  <a:srgbClr val="5F5F5F"/>
                </a:solidFill>
                <a:effectLst/>
                <a:latin typeface="Inter-400"/>
              </a:rPr>
              <a:t>The National Library of Medicine </a:t>
            </a:r>
          </a:p>
          <a:p>
            <a:r>
              <a:rPr lang="en-US" sz="2400" b="0" i="0" dirty="0">
                <a:solidFill>
                  <a:srgbClr val="5F5F5F"/>
                </a:solidFill>
                <a:effectLst/>
                <a:latin typeface="Inter-400"/>
              </a:rPr>
              <a:t>Missing limbs and joints are commonly replaced by prosthetic devices</a:t>
            </a:r>
          </a:p>
          <a:p>
            <a:endParaRPr lang="en-US" sz="2400" dirty="0">
              <a:solidFill>
                <a:srgbClr val="5F5F5F"/>
              </a:solidFill>
              <a:latin typeface="Inter-400"/>
            </a:endParaRPr>
          </a:p>
          <a:p>
            <a:r>
              <a:rPr lang="en-US" sz="2400" b="0" i="0" dirty="0">
                <a:solidFill>
                  <a:srgbClr val="5F5F5F"/>
                </a:solidFill>
                <a:effectLst/>
                <a:latin typeface="Inter-400"/>
              </a:rPr>
              <a:t>There are many types of prosthetic</a:t>
            </a:r>
            <a:r>
              <a:rPr lang="en-US" sz="2400" b="1" i="0" dirty="0">
                <a:solidFill>
                  <a:srgbClr val="5F5F5F"/>
                </a:solidFill>
                <a:effectLst/>
                <a:latin typeface="Inter-400"/>
              </a:rPr>
              <a:t> </a:t>
            </a:r>
            <a:r>
              <a:rPr lang="en-US" sz="2400" b="0" i="0" dirty="0">
                <a:solidFill>
                  <a:srgbClr val="5F5F5F"/>
                </a:solidFill>
                <a:effectLst/>
                <a:latin typeface="Inter-400"/>
              </a:rPr>
              <a:t>devices to help people regain mobility. They fall into four main categories; </a:t>
            </a:r>
            <a:r>
              <a:rPr lang="en-US" sz="2400" b="0" i="0" dirty="0" err="1">
                <a:solidFill>
                  <a:srgbClr val="5F5F5F"/>
                </a:solidFill>
                <a:effectLst/>
                <a:latin typeface="Inter-400"/>
              </a:rPr>
              <a:t>transradial</a:t>
            </a:r>
            <a:r>
              <a:rPr lang="en-US" sz="2400" b="0" i="0" dirty="0">
                <a:solidFill>
                  <a:srgbClr val="5F5F5F"/>
                </a:solidFill>
                <a:effectLst/>
                <a:latin typeface="Inter-400"/>
              </a:rPr>
              <a:t>, </a:t>
            </a:r>
            <a:r>
              <a:rPr lang="en-US" sz="2400" b="0" i="0" dirty="0" err="1">
                <a:solidFill>
                  <a:srgbClr val="5F5F5F"/>
                </a:solidFill>
                <a:effectLst/>
                <a:latin typeface="Inter-400"/>
              </a:rPr>
              <a:t>transhumeral</a:t>
            </a:r>
            <a:r>
              <a:rPr lang="en-US" sz="2400" b="0" i="0" dirty="0">
                <a:solidFill>
                  <a:srgbClr val="5F5F5F"/>
                </a:solidFill>
                <a:effectLst/>
                <a:latin typeface="Inter-400"/>
              </a:rPr>
              <a:t>, transtibial, and transfemoral. Each serves a different function depending on what body part is missing. </a:t>
            </a:r>
            <a:endParaRPr lang="en-US" sz="2400" dirty="0"/>
          </a:p>
        </p:txBody>
      </p:sp>
    </p:spTree>
    <p:extLst>
      <p:ext uri="{BB962C8B-B14F-4D97-AF65-F5344CB8AC3E}">
        <p14:creationId xmlns:p14="http://schemas.microsoft.com/office/powerpoint/2010/main" val="26829016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A95E51C3-15B2-D327-A5EA-7C0664C85517}"/>
              </a:ext>
            </a:extLst>
          </p:cNvPr>
          <p:cNvGraphicFramePr>
            <a:graphicFrameLocks noGrp="1"/>
          </p:cNvGraphicFramePr>
          <p:nvPr>
            <p:extLst>
              <p:ext uri="{D42A27DB-BD31-4B8C-83A1-F6EECF244321}">
                <p14:modId xmlns:p14="http://schemas.microsoft.com/office/powerpoint/2010/main" val="2172326644"/>
              </p:ext>
            </p:extLst>
          </p:nvPr>
        </p:nvGraphicFramePr>
        <p:xfrm>
          <a:off x="323528" y="195300"/>
          <a:ext cx="8496944" cy="6467400"/>
        </p:xfrm>
        <a:graphic>
          <a:graphicData uri="http://schemas.openxmlformats.org/drawingml/2006/table">
            <a:tbl>
              <a:tblPr firstRow="1" bandRow="1">
                <a:tableStyleId>{5C22544A-7EE6-4342-B048-85BDC9FD1C3A}</a:tableStyleId>
              </a:tblPr>
              <a:tblGrid>
                <a:gridCol w="2124236">
                  <a:extLst>
                    <a:ext uri="{9D8B030D-6E8A-4147-A177-3AD203B41FA5}">
                      <a16:colId xmlns:a16="http://schemas.microsoft.com/office/drawing/2014/main" val="3835656497"/>
                    </a:ext>
                  </a:extLst>
                </a:gridCol>
                <a:gridCol w="2124236">
                  <a:extLst>
                    <a:ext uri="{9D8B030D-6E8A-4147-A177-3AD203B41FA5}">
                      <a16:colId xmlns:a16="http://schemas.microsoft.com/office/drawing/2014/main" val="2111892282"/>
                    </a:ext>
                  </a:extLst>
                </a:gridCol>
                <a:gridCol w="2124236">
                  <a:extLst>
                    <a:ext uri="{9D8B030D-6E8A-4147-A177-3AD203B41FA5}">
                      <a16:colId xmlns:a16="http://schemas.microsoft.com/office/drawing/2014/main" val="3267847541"/>
                    </a:ext>
                  </a:extLst>
                </a:gridCol>
                <a:gridCol w="2124236">
                  <a:extLst>
                    <a:ext uri="{9D8B030D-6E8A-4147-A177-3AD203B41FA5}">
                      <a16:colId xmlns:a16="http://schemas.microsoft.com/office/drawing/2014/main" val="251455644"/>
                    </a:ext>
                  </a:extLst>
                </a:gridCol>
              </a:tblGrid>
              <a:tr h="900100">
                <a:tc>
                  <a:txBody>
                    <a:bodyPr/>
                    <a:lstStyle/>
                    <a:p>
                      <a:r>
                        <a:rPr lang="en-US" sz="3200" dirty="0"/>
                        <a:t>Prosthetic Organ</a:t>
                      </a:r>
                    </a:p>
                  </a:txBody>
                  <a:tcPr/>
                </a:tc>
                <a:tc>
                  <a:txBody>
                    <a:bodyPr/>
                    <a:lstStyle/>
                    <a:p>
                      <a:endParaRPr lang="en-US" sz="3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200" dirty="0"/>
                        <a:t>Prosthetic Organ</a:t>
                      </a:r>
                    </a:p>
                  </a:txBody>
                  <a:tcPr/>
                </a:tc>
                <a:tc>
                  <a:txBody>
                    <a:bodyPr/>
                    <a:lstStyle/>
                    <a:p>
                      <a:endParaRPr lang="en-US" sz="3200" dirty="0"/>
                    </a:p>
                  </a:txBody>
                  <a:tcPr/>
                </a:tc>
                <a:extLst>
                  <a:ext uri="{0D108BD9-81ED-4DB2-BD59-A6C34878D82A}">
                    <a16:rowId xmlns:a16="http://schemas.microsoft.com/office/drawing/2014/main" val="2326173861"/>
                  </a:ext>
                </a:extLst>
              </a:tr>
              <a:tr h="900100">
                <a:tc>
                  <a:txBody>
                    <a:bodyPr/>
                    <a:lstStyle/>
                    <a:p>
                      <a:r>
                        <a:rPr lang="en-US" sz="3200" dirty="0"/>
                        <a:t>Arm</a:t>
                      </a:r>
                    </a:p>
                  </a:txBody>
                  <a:tcPr/>
                </a:tc>
                <a:tc>
                  <a:txBody>
                    <a:bodyPr/>
                    <a:lstStyle/>
                    <a:p>
                      <a:endParaRPr lang="en-US" sz="3200" dirty="0"/>
                    </a:p>
                  </a:txBody>
                  <a:tcPr/>
                </a:tc>
                <a:tc>
                  <a:txBody>
                    <a:bodyPr/>
                    <a:lstStyle/>
                    <a:p>
                      <a:r>
                        <a:rPr lang="en-US" sz="3200" dirty="0"/>
                        <a:t>Knee </a:t>
                      </a:r>
                    </a:p>
                  </a:txBody>
                  <a:tcPr/>
                </a:tc>
                <a:tc>
                  <a:txBody>
                    <a:bodyPr/>
                    <a:lstStyle/>
                    <a:p>
                      <a:endParaRPr lang="en-US" sz="3200"/>
                    </a:p>
                  </a:txBody>
                  <a:tcPr/>
                </a:tc>
                <a:extLst>
                  <a:ext uri="{0D108BD9-81ED-4DB2-BD59-A6C34878D82A}">
                    <a16:rowId xmlns:a16="http://schemas.microsoft.com/office/drawing/2014/main" val="1057882584"/>
                  </a:ext>
                </a:extLst>
              </a:tr>
              <a:tr h="900100">
                <a:tc>
                  <a:txBody>
                    <a:bodyPr/>
                    <a:lstStyle/>
                    <a:p>
                      <a:r>
                        <a:rPr lang="en-US" sz="3200" dirty="0"/>
                        <a:t>Leg</a:t>
                      </a:r>
                    </a:p>
                  </a:txBody>
                  <a:tcPr/>
                </a:tc>
                <a:tc>
                  <a:txBody>
                    <a:bodyPr/>
                    <a:lstStyle/>
                    <a:p>
                      <a:endParaRPr lang="en-US" sz="3200" dirty="0"/>
                    </a:p>
                  </a:txBody>
                  <a:tcPr/>
                </a:tc>
                <a:tc>
                  <a:txBody>
                    <a:bodyPr/>
                    <a:lstStyle/>
                    <a:p>
                      <a:r>
                        <a:rPr lang="en-US" sz="3200" dirty="0"/>
                        <a:t>Finger</a:t>
                      </a:r>
                    </a:p>
                  </a:txBody>
                  <a:tcPr/>
                </a:tc>
                <a:tc>
                  <a:txBody>
                    <a:bodyPr/>
                    <a:lstStyle/>
                    <a:p>
                      <a:endParaRPr lang="en-US" sz="3200"/>
                    </a:p>
                  </a:txBody>
                  <a:tcPr/>
                </a:tc>
                <a:extLst>
                  <a:ext uri="{0D108BD9-81ED-4DB2-BD59-A6C34878D82A}">
                    <a16:rowId xmlns:a16="http://schemas.microsoft.com/office/drawing/2014/main" val="1667313169"/>
                  </a:ext>
                </a:extLst>
              </a:tr>
              <a:tr h="900100">
                <a:tc>
                  <a:txBody>
                    <a:bodyPr/>
                    <a:lstStyle/>
                    <a:p>
                      <a:r>
                        <a:rPr lang="en-US" sz="3200" dirty="0"/>
                        <a:t>Eye</a:t>
                      </a:r>
                    </a:p>
                  </a:txBody>
                  <a:tcPr/>
                </a:tc>
                <a:tc>
                  <a:txBody>
                    <a:bodyPr/>
                    <a:lstStyle/>
                    <a:p>
                      <a:endParaRPr lang="en-US" sz="3200" dirty="0"/>
                    </a:p>
                  </a:txBody>
                  <a:tcPr/>
                </a:tc>
                <a:tc>
                  <a:txBody>
                    <a:bodyPr/>
                    <a:lstStyle/>
                    <a:p>
                      <a:r>
                        <a:rPr lang="en-US" sz="3200" dirty="0"/>
                        <a:t>Socket</a:t>
                      </a:r>
                    </a:p>
                  </a:txBody>
                  <a:tcPr/>
                </a:tc>
                <a:tc>
                  <a:txBody>
                    <a:bodyPr/>
                    <a:lstStyle/>
                    <a:p>
                      <a:endParaRPr lang="en-US" sz="3200" dirty="0"/>
                    </a:p>
                  </a:txBody>
                  <a:tcPr/>
                </a:tc>
                <a:extLst>
                  <a:ext uri="{0D108BD9-81ED-4DB2-BD59-A6C34878D82A}">
                    <a16:rowId xmlns:a16="http://schemas.microsoft.com/office/drawing/2014/main" val="2726632283"/>
                  </a:ext>
                </a:extLst>
              </a:tr>
              <a:tr h="900100">
                <a:tc>
                  <a:txBody>
                    <a:bodyPr/>
                    <a:lstStyle/>
                    <a:p>
                      <a:r>
                        <a:rPr lang="en-US" sz="3200" dirty="0"/>
                        <a:t>Below knee</a:t>
                      </a:r>
                    </a:p>
                  </a:txBody>
                  <a:tcPr/>
                </a:tc>
                <a:tc>
                  <a:txBody>
                    <a:bodyPr/>
                    <a:lstStyle/>
                    <a:p>
                      <a:endParaRPr lang="en-US" sz="3200" dirty="0"/>
                    </a:p>
                  </a:txBody>
                  <a:tcPr/>
                </a:tc>
                <a:tc>
                  <a:txBody>
                    <a:bodyPr/>
                    <a:lstStyle/>
                    <a:p>
                      <a:r>
                        <a:rPr lang="en-US" sz="3200" dirty="0"/>
                        <a:t>Ear</a:t>
                      </a:r>
                    </a:p>
                  </a:txBody>
                  <a:tcPr/>
                </a:tc>
                <a:tc>
                  <a:txBody>
                    <a:bodyPr/>
                    <a:lstStyle/>
                    <a:p>
                      <a:endParaRPr lang="en-US" sz="3200" dirty="0"/>
                    </a:p>
                  </a:txBody>
                  <a:tcPr/>
                </a:tc>
                <a:extLst>
                  <a:ext uri="{0D108BD9-81ED-4DB2-BD59-A6C34878D82A}">
                    <a16:rowId xmlns:a16="http://schemas.microsoft.com/office/drawing/2014/main" val="3139739808"/>
                  </a:ext>
                </a:extLst>
              </a:tr>
              <a:tr h="900100">
                <a:tc>
                  <a:txBody>
                    <a:bodyPr/>
                    <a:lstStyle/>
                    <a:p>
                      <a:r>
                        <a:rPr lang="en-US" sz="3200" dirty="0"/>
                        <a:t>Foot</a:t>
                      </a:r>
                    </a:p>
                  </a:txBody>
                  <a:tcPr/>
                </a:tc>
                <a:tc>
                  <a:txBody>
                    <a:bodyPr/>
                    <a:lstStyle/>
                    <a:p>
                      <a:endParaRPr lang="en-US" sz="3200" dirty="0"/>
                    </a:p>
                  </a:txBody>
                  <a:tcPr/>
                </a:tc>
                <a:tc>
                  <a:txBody>
                    <a:bodyPr/>
                    <a:lstStyle/>
                    <a:p>
                      <a:r>
                        <a:rPr lang="en-US" sz="3200" dirty="0"/>
                        <a:t>Ankle </a:t>
                      </a:r>
                    </a:p>
                  </a:txBody>
                  <a:tcPr/>
                </a:tc>
                <a:tc>
                  <a:txBody>
                    <a:bodyPr/>
                    <a:lstStyle/>
                    <a:p>
                      <a:endParaRPr lang="en-US" sz="3200" dirty="0"/>
                    </a:p>
                  </a:txBody>
                  <a:tcPr/>
                </a:tc>
                <a:extLst>
                  <a:ext uri="{0D108BD9-81ED-4DB2-BD59-A6C34878D82A}">
                    <a16:rowId xmlns:a16="http://schemas.microsoft.com/office/drawing/2014/main" val="1155513499"/>
                  </a:ext>
                </a:extLst>
              </a:tr>
              <a:tr h="900100">
                <a:tc>
                  <a:txBody>
                    <a:bodyPr/>
                    <a:lstStyle/>
                    <a:p>
                      <a:r>
                        <a:rPr lang="en-US" sz="3200" dirty="0"/>
                        <a:t>Hand</a:t>
                      </a:r>
                    </a:p>
                  </a:txBody>
                  <a:tcPr/>
                </a:tc>
                <a:tc>
                  <a:txBody>
                    <a:bodyPr/>
                    <a:lstStyle/>
                    <a:p>
                      <a:endParaRPr lang="en-US" sz="3200" dirty="0"/>
                    </a:p>
                  </a:txBody>
                  <a:tcPr/>
                </a:tc>
                <a:tc>
                  <a:txBody>
                    <a:bodyPr/>
                    <a:lstStyle/>
                    <a:p>
                      <a:r>
                        <a:rPr lang="en-US" sz="3200" dirty="0"/>
                        <a:t>Toe</a:t>
                      </a:r>
                    </a:p>
                  </a:txBody>
                  <a:tcPr/>
                </a:tc>
                <a:tc>
                  <a:txBody>
                    <a:bodyPr/>
                    <a:lstStyle/>
                    <a:p>
                      <a:endParaRPr lang="en-US" sz="3200" dirty="0"/>
                    </a:p>
                  </a:txBody>
                  <a:tcPr/>
                </a:tc>
                <a:extLst>
                  <a:ext uri="{0D108BD9-81ED-4DB2-BD59-A6C34878D82A}">
                    <a16:rowId xmlns:a16="http://schemas.microsoft.com/office/drawing/2014/main" val="2285492404"/>
                  </a:ext>
                </a:extLst>
              </a:tr>
            </a:tbl>
          </a:graphicData>
        </a:graphic>
      </p:graphicFrame>
    </p:spTree>
    <p:extLst>
      <p:ext uri="{BB962C8B-B14F-4D97-AF65-F5344CB8AC3E}">
        <p14:creationId xmlns:p14="http://schemas.microsoft.com/office/powerpoint/2010/main" val="1649022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A2E180C9-EC26-2203-015F-116F668BEDAE}"/>
              </a:ext>
            </a:extLst>
          </p:cNvPr>
          <p:cNvGraphicFramePr/>
          <p:nvPr>
            <p:extLst>
              <p:ext uri="{D42A27DB-BD31-4B8C-83A1-F6EECF244321}">
                <p14:modId xmlns:p14="http://schemas.microsoft.com/office/powerpoint/2010/main" val="122207029"/>
              </p:ext>
            </p:extLst>
          </p:nvPr>
        </p:nvGraphicFramePr>
        <p:xfrm>
          <a:off x="323528" y="260648"/>
          <a:ext cx="4056112" cy="59046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Rectangle: Rounded Corners 2">
            <a:extLst>
              <a:ext uri="{FF2B5EF4-FFF2-40B4-BE49-F238E27FC236}">
                <a16:creationId xmlns:a16="http://schemas.microsoft.com/office/drawing/2014/main" id="{7127BF15-4AD5-FD2A-1A38-5BDE7C3481A7}"/>
              </a:ext>
            </a:extLst>
          </p:cNvPr>
          <p:cNvSpPr/>
          <p:nvPr/>
        </p:nvSpPr>
        <p:spPr>
          <a:xfrm>
            <a:off x="827584" y="5958678"/>
            <a:ext cx="2964160" cy="64807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t>Prosthetic devices</a:t>
            </a:r>
          </a:p>
        </p:txBody>
      </p:sp>
      <p:graphicFrame>
        <p:nvGraphicFramePr>
          <p:cNvPr id="4" name="Diagram 3">
            <a:extLst>
              <a:ext uri="{FF2B5EF4-FFF2-40B4-BE49-F238E27FC236}">
                <a16:creationId xmlns:a16="http://schemas.microsoft.com/office/drawing/2014/main" id="{C863BE18-0553-2855-056D-52D639992438}"/>
              </a:ext>
            </a:extLst>
          </p:cNvPr>
          <p:cNvGraphicFramePr/>
          <p:nvPr>
            <p:extLst>
              <p:ext uri="{D42A27DB-BD31-4B8C-83A1-F6EECF244321}">
                <p14:modId xmlns:p14="http://schemas.microsoft.com/office/powerpoint/2010/main" val="4209585421"/>
              </p:ext>
            </p:extLst>
          </p:nvPr>
        </p:nvGraphicFramePr>
        <p:xfrm>
          <a:off x="4620344" y="260648"/>
          <a:ext cx="4344144" cy="5904656"/>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5" name="Rectangle: Rounded Corners 4">
            <a:extLst>
              <a:ext uri="{FF2B5EF4-FFF2-40B4-BE49-F238E27FC236}">
                <a16:creationId xmlns:a16="http://schemas.microsoft.com/office/drawing/2014/main" id="{1153171E-FC79-882C-EB4F-DD3C8EA3D08D}"/>
              </a:ext>
            </a:extLst>
          </p:cNvPr>
          <p:cNvSpPr/>
          <p:nvPr/>
        </p:nvSpPr>
        <p:spPr>
          <a:xfrm>
            <a:off x="5124400" y="5958678"/>
            <a:ext cx="3192016" cy="64807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t>Prosthetic working</a:t>
            </a:r>
          </a:p>
        </p:txBody>
      </p:sp>
    </p:spTree>
    <p:extLst>
      <p:ext uri="{BB962C8B-B14F-4D97-AF65-F5344CB8AC3E}">
        <p14:creationId xmlns:p14="http://schemas.microsoft.com/office/powerpoint/2010/main" val="341503927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2702</TotalTime>
  <Words>2231</Words>
  <Application>Microsoft Office PowerPoint</Application>
  <PresentationFormat>On-screen Show (4:3)</PresentationFormat>
  <Paragraphs>255</Paragraphs>
  <Slides>53</Slides>
  <Notes>3</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53</vt:i4>
      </vt:variant>
    </vt:vector>
  </HeadingPairs>
  <TitlesOfParts>
    <vt:vector size="67" baseType="lpstr">
      <vt:lpstr>-apple-system</vt:lpstr>
      <vt:lpstr>Arial</vt:lpstr>
      <vt:lpstr>Calibri</vt:lpstr>
      <vt:lpstr>futura-pt</vt:lpstr>
      <vt:lpstr>Georgia</vt:lpstr>
      <vt:lpstr>Inter-400</vt:lpstr>
      <vt:lpstr>Monotype Sorts</vt:lpstr>
      <vt:lpstr>Roboto</vt:lpstr>
      <vt:lpstr>Symbol</vt:lpstr>
      <vt:lpstr>Tahoma</vt:lpstr>
      <vt:lpstr>Times New Roman</vt:lpstr>
      <vt:lpstr>tisapro-regular</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Admin</dc:creator>
  <cp:lastModifiedBy>Krishna Warfade</cp:lastModifiedBy>
  <cp:revision>84</cp:revision>
  <dcterms:created xsi:type="dcterms:W3CDTF">2022-11-13T07:47:42Z</dcterms:created>
  <dcterms:modified xsi:type="dcterms:W3CDTF">2025-01-28T05:05:34Z</dcterms:modified>
</cp:coreProperties>
</file>